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anjari" panose="020B0604020202020204" charset="0"/>
      <p:regular r:id="rId17"/>
      <p:bold r:id="rId18"/>
    </p:embeddedFont>
    <p:embeddedFont>
      <p:font typeface="Montserrat" panose="020B0604020202020204" charset="-52"/>
      <p:regular r:id="rId19"/>
      <p:bold r:id="rId20"/>
      <p:italic r:id="rId21"/>
      <p:boldItalic r:id="rId22"/>
    </p:embeddedFont>
    <p:embeddedFont>
      <p:font typeface="Montserrat Black" panose="020B0604020202020204" charset="-52"/>
      <p:bold r:id="rId23"/>
      <p:boldItalic r:id="rId24"/>
    </p:embeddedFont>
    <p:embeddedFont>
      <p:font typeface="Staatliches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6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Google Shape;30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2" name="Google Shape;30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" name="Google Shape;3154;g2c34ebd5d9b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5" name="Google Shape;3155;g2c34ebd5d9b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g9ac7ea12a4_0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" name="Google Shape;3099;g9ac7ea12a4_0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g2c34ebd5d9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7" name="Google Shape;3107;g2c34ebd5d9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g2c34ebd5d9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4" name="Google Shape;3114;g2c34ebd5d9b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g2c34ebd5d9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" name="Google Shape;3121;g2c34ebd5d9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2c34ebd5d9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" name="Google Shape;3127;g2c34ebd5d9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g2c34ebd5d9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3" name="Google Shape;3133;g2c34ebd5d9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g2c34ebd5d9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2" name="Google Shape;3142;g2c34ebd5d9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" name="Google Shape;3147;g2c34ebd5d9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" name="Google Shape;3148;g2c34ebd5d9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3316" y="0"/>
            <a:ext cx="9164698" cy="5208136"/>
            <a:chOff x="-13316" y="0"/>
            <a:chExt cx="9164698" cy="5208136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6118235" y="0"/>
              <a:ext cx="3025768" cy="2023351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0"/>
              <a:ext cx="3448062" cy="2305785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0550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45725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524623" y="0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-26" y="5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7855910" y="4"/>
              <a:ext cx="1280726" cy="3383675"/>
              <a:chOff x="9196698" y="950579"/>
              <a:chExt cx="1280726" cy="3383675"/>
            </a:xfrm>
          </p:grpSpPr>
          <p:sp>
            <p:nvSpPr>
              <p:cNvPr id="19" name="Google Shape;19;p2"/>
              <p:cNvSpPr/>
              <p:nvPr/>
            </p:nvSpPr>
            <p:spPr>
              <a:xfrm rot="10800000" flipH="1">
                <a:off x="9419903" y="2786190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9599228" y="2157664"/>
                <a:ext cx="26379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9546302" y="3614502"/>
                <a:ext cx="44049" cy="47093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9828268" y="3796617"/>
                <a:ext cx="3821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10207125" y="3808369"/>
                <a:ext cx="26632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9549176" y="3999362"/>
                <a:ext cx="82349" cy="7930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9196698" y="3144502"/>
                <a:ext cx="2942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9707787" y="1811104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9613771" y="3653647"/>
                <a:ext cx="106868" cy="90212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9387775" y="3309201"/>
                <a:ext cx="79221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9540468" y="1825815"/>
                <a:ext cx="79306" cy="708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9725373" y="1297224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9834186" y="950579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9666613" y="965375"/>
                <a:ext cx="79559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0177702" y="1025488"/>
                <a:ext cx="79475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9490416" y="2925778"/>
                <a:ext cx="44303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9352519" y="3023684"/>
                <a:ext cx="43965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0177702" y="4093379"/>
                <a:ext cx="29507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10421622" y="4278284"/>
                <a:ext cx="55801" cy="5597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177702" y="4003758"/>
                <a:ext cx="44303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rot="-5400000">
              <a:off x="6321128" y="2391309"/>
              <a:ext cx="1715384" cy="3918269"/>
              <a:chOff x="10706378" y="539509"/>
              <a:chExt cx="1715384" cy="3918269"/>
            </a:xfrm>
          </p:grpSpPr>
          <p:sp>
            <p:nvSpPr>
              <p:cNvPr id="40" name="Google Shape;40;p2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2"/>
            <p:cNvGrpSpPr/>
            <p:nvPr/>
          </p:nvGrpSpPr>
          <p:grpSpPr>
            <a:xfrm rot="-5400000">
              <a:off x="5632457" y="-1028869"/>
              <a:ext cx="737423" cy="2819744"/>
              <a:chOff x="12445182" y="1003506"/>
              <a:chExt cx="737423" cy="2819744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 flipH="1">
                <a:off x="12486357" y="2971349"/>
                <a:ext cx="35256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2539199" y="3209181"/>
                <a:ext cx="61889" cy="61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2953481" y="2695301"/>
                <a:ext cx="47008" cy="439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13106174" y="2316275"/>
                <a:ext cx="20545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12882969" y="2054939"/>
                <a:ext cx="26379" cy="2646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13147264" y="194333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3097212" y="3250271"/>
                <a:ext cx="3838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2524657" y="360579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12791742" y="358228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3035662" y="3767194"/>
                <a:ext cx="53011" cy="5605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12715396" y="3281215"/>
                <a:ext cx="76431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2665597" y="3228373"/>
                <a:ext cx="44049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2445182" y="1003506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2518738" y="1140895"/>
                <a:ext cx="41175" cy="4125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12788952" y="3492753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13023910" y="2818064"/>
                <a:ext cx="4404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13000405" y="2388309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-2" y="9"/>
              <a:ext cx="3985907" cy="3918269"/>
              <a:chOff x="2524675" y="238075"/>
              <a:chExt cx="1178600" cy="1158600"/>
            </a:xfrm>
          </p:grpSpPr>
          <p:sp>
            <p:nvSpPr>
              <p:cNvPr id="76" name="Google Shape;76;p2"/>
              <p:cNvSpPr/>
              <p:nvPr/>
            </p:nvSpPr>
            <p:spPr>
              <a:xfrm>
                <a:off x="3497400" y="667150"/>
                <a:ext cx="104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513025" y="588975"/>
                <a:ext cx="183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046675" y="353650"/>
                <a:ext cx="182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35525" y="746225"/>
                <a:ext cx="1390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80675" y="866075"/>
                <a:ext cx="6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14675" y="940750"/>
                <a:ext cx="78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370600" y="819175"/>
                <a:ext cx="78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92825" y="97112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78025" y="584675"/>
                <a:ext cx="113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508725" y="48477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587700" y="488250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590675" y="7219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643700" y="9103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628050" y="473500"/>
                <a:ext cx="1302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11425" y="423125"/>
                <a:ext cx="1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823450" y="422225"/>
                <a:ext cx="78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28900" y="350175"/>
                <a:ext cx="243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24675" y="617675"/>
                <a:ext cx="8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75800" y="10102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659825" y="425700"/>
                <a:ext cx="15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648000" y="449175"/>
                <a:ext cx="31600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425350" y="388400"/>
                <a:ext cx="13000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446175" y="364000"/>
                <a:ext cx="308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65125" y="564800"/>
                <a:ext cx="226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581175" y="556825"/>
                <a:ext cx="234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626325" y="995375"/>
                <a:ext cx="23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681000" y="116392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13175" y="126467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663625" y="1249875"/>
                <a:ext cx="235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814750" y="1231800"/>
                <a:ext cx="23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113525" y="1375125"/>
                <a:ext cx="226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361900" y="880350"/>
                <a:ext cx="235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550400" y="589850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611525" y="679325"/>
                <a:ext cx="131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70750" y="649975"/>
                <a:ext cx="130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485225" y="12490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353225" y="123605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971075" y="12803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506975" y="1206650"/>
                <a:ext cx="121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465300" y="1177425"/>
                <a:ext cx="13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586875" y="511650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14750" y="337125"/>
                <a:ext cx="872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2886875" y="274600"/>
                <a:ext cx="16500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14750" y="360550"/>
                <a:ext cx="131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173475" y="406600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332375" y="29022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252475" y="41007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174300" y="291125"/>
                <a:ext cx="872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251650" y="433500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001525" y="238075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329800" y="871425"/>
                <a:ext cx="130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656350" y="710775"/>
                <a:ext cx="1302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354950" y="914000"/>
                <a:ext cx="122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649400" y="838225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2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131" name="Google Shape;131;p2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2"/>
            <p:cNvSpPr/>
            <p:nvPr/>
          </p:nvSpPr>
          <p:spPr>
            <a:xfrm flipH="1">
              <a:off x="13729" y="0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2"/>
            <p:cNvGrpSpPr/>
            <p:nvPr/>
          </p:nvGrpSpPr>
          <p:grpSpPr>
            <a:xfrm>
              <a:off x="5954700" y="0"/>
              <a:ext cx="3189300" cy="1619850"/>
              <a:chOff x="4185675" y="845125"/>
              <a:chExt cx="3189300" cy="1619850"/>
            </a:xfrm>
          </p:grpSpPr>
          <p:sp>
            <p:nvSpPr>
              <p:cNvPr id="138" name="Google Shape;138;p2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2"/>
          <p:cNvSpPr txBox="1">
            <a:spLocks noGrp="1"/>
          </p:cNvSpPr>
          <p:nvPr>
            <p:ph type="ctrTitle"/>
          </p:nvPr>
        </p:nvSpPr>
        <p:spPr>
          <a:xfrm>
            <a:off x="1785300" y="16459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Montserrat Black"/>
              <a:buNone/>
              <a:defRPr sz="60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2" name="Google Shape;142;p2"/>
          <p:cNvSpPr txBox="1">
            <a:spLocks noGrp="1"/>
          </p:cNvSpPr>
          <p:nvPr>
            <p:ph type="subTitle" idx="1"/>
          </p:nvPr>
        </p:nvSpPr>
        <p:spPr>
          <a:xfrm>
            <a:off x="1905725" y="3239869"/>
            <a:ext cx="5332500" cy="2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1"/>
          <p:cNvSpPr txBox="1">
            <a:spLocks noGrp="1"/>
          </p:cNvSpPr>
          <p:nvPr>
            <p:ph type="title" hasCustomPrompt="1"/>
          </p:nvPr>
        </p:nvSpPr>
        <p:spPr>
          <a:xfrm>
            <a:off x="1631850" y="2079100"/>
            <a:ext cx="58803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2" name="Google Shape;1102;p11"/>
          <p:cNvSpPr txBox="1">
            <a:spLocks noGrp="1"/>
          </p:cNvSpPr>
          <p:nvPr>
            <p:ph type="body" idx="1"/>
          </p:nvPr>
        </p:nvSpPr>
        <p:spPr>
          <a:xfrm>
            <a:off x="1632150" y="2875056"/>
            <a:ext cx="58797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3" name="Google Shape;1103;p11"/>
          <p:cNvSpPr/>
          <p:nvPr/>
        </p:nvSpPr>
        <p:spPr>
          <a:xfrm rot="5400000">
            <a:off x="-335338" y="3242300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11"/>
          <p:cNvSpPr/>
          <p:nvPr/>
        </p:nvSpPr>
        <p:spPr>
          <a:xfrm flipH="1">
            <a:off x="6118235" y="0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11"/>
          <p:cNvSpPr/>
          <p:nvPr/>
        </p:nvSpPr>
        <p:spPr>
          <a:xfrm>
            <a:off x="0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11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11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11"/>
          <p:cNvSpPr/>
          <p:nvPr/>
        </p:nvSpPr>
        <p:spPr>
          <a:xfrm flipH="1">
            <a:off x="0" y="4239925"/>
            <a:ext cx="2132607" cy="903576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11"/>
          <p:cNvSpPr/>
          <p:nvPr/>
        </p:nvSpPr>
        <p:spPr>
          <a:xfrm>
            <a:off x="6524623" y="0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11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1" name="Google Shape;1111;p11"/>
          <p:cNvGrpSpPr/>
          <p:nvPr/>
        </p:nvGrpSpPr>
        <p:grpSpPr>
          <a:xfrm>
            <a:off x="7855910" y="4"/>
            <a:ext cx="1280726" cy="3383675"/>
            <a:chOff x="9196698" y="950579"/>
            <a:chExt cx="1280726" cy="3383675"/>
          </a:xfrm>
        </p:grpSpPr>
        <p:sp>
          <p:nvSpPr>
            <p:cNvPr id="1112" name="Google Shape;1112;p11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1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1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1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1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1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1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1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1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1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1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1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1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1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1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1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1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1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1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1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11"/>
          <p:cNvGrpSpPr/>
          <p:nvPr/>
        </p:nvGrpSpPr>
        <p:grpSpPr>
          <a:xfrm rot="-5400000">
            <a:off x="6321128" y="2391309"/>
            <a:ext cx="1715384" cy="3918269"/>
            <a:chOff x="10706378" y="539509"/>
            <a:chExt cx="1715384" cy="3918269"/>
          </a:xfrm>
        </p:grpSpPr>
        <p:sp>
          <p:nvSpPr>
            <p:cNvPr id="1133" name="Google Shape;1133;p11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1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1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1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1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1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1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1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1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1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1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1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1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1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1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1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1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11"/>
          <p:cNvGrpSpPr/>
          <p:nvPr/>
        </p:nvGrpSpPr>
        <p:grpSpPr>
          <a:xfrm rot="-5400000">
            <a:off x="5632457" y="-1028869"/>
            <a:ext cx="737423" cy="2819744"/>
            <a:chOff x="12445182" y="1003506"/>
            <a:chExt cx="737423" cy="2819744"/>
          </a:xfrm>
        </p:grpSpPr>
        <p:sp>
          <p:nvSpPr>
            <p:cNvPr id="1151" name="Google Shape;1151;p11"/>
            <p:cNvSpPr/>
            <p:nvPr/>
          </p:nvSpPr>
          <p:spPr>
            <a:xfrm rot="10800000" flipH="1">
              <a:off x="12486357" y="2971349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1"/>
            <p:cNvSpPr/>
            <p:nvPr/>
          </p:nvSpPr>
          <p:spPr>
            <a:xfrm rot="10800000" flipH="1">
              <a:off x="12539199" y="3209181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1"/>
            <p:cNvSpPr/>
            <p:nvPr/>
          </p:nvSpPr>
          <p:spPr>
            <a:xfrm rot="10800000" flipH="1">
              <a:off x="12953481" y="2695301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1"/>
            <p:cNvSpPr/>
            <p:nvPr/>
          </p:nvSpPr>
          <p:spPr>
            <a:xfrm rot="10800000" flipH="1">
              <a:off x="13106174" y="2316275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1"/>
            <p:cNvSpPr/>
            <p:nvPr/>
          </p:nvSpPr>
          <p:spPr>
            <a:xfrm rot="10800000" flipH="1">
              <a:off x="12882969" y="2054939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1"/>
            <p:cNvSpPr/>
            <p:nvPr/>
          </p:nvSpPr>
          <p:spPr>
            <a:xfrm rot="10800000" flipH="1">
              <a:off x="13147264" y="194333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1"/>
            <p:cNvSpPr/>
            <p:nvPr/>
          </p:nvSpPr>
          <p:spPr>
            <a:xfrm rot="10800000" flipH="1">
              <a:off x="13097212" y="3250271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1"/>
            <p:cNvSpPr/>
            <p:nvPr/>
          </p:nvSpPr>
          <p:spPr>
            <a:xfrm rot="10800000" flipH="1">
              <a:off x="12524657" y="360579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1"/>
            <p:cNvSpPr/>
            <p:nvPr/>
          </p:nvSpPr>
          <p:spPr>
            <a:xfrm rot="10800000" flipH="1">
              <a:off x="12791742" y="358228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1"/>
            <p:cNvSpPr/>
            <p:nvPr/>
          </p:nvSpPr>
          <p:spPr>
            <a:xfrm rot="10800000" flipH="1">
              <a:off x="13035662" y="376719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1"/>
            <p:cNvSpPr/>
            <p:nvPr/>
          </p:nvSpPr>
          <p:spPr>
            <a:xfrm rot="10800000" flipH="1">
              <a:off x="12715396" y="3281215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1"/>
            <p:cNvSpPr/>
            <p:nvPr/>
          </p:nvSpPr>
          <p:spPr>
            <a:xfrm rot="10800000" flipH="1">
              <a:off x="12665597" y="3228373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1"/>
            <p:cNvSpPr/>
            <p:nvPr/>
          </p:nvSpPr>
          <p:spPr>
            <a:xfrm rot="10800000" flipH="1">
              <a:off x="12445182" y="100350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1"/>
            <p:cNvSpPr/>
            <p:nvPr/>
          </p:nvSpPr>
          <p:spPr>
            <a:xfrm rot="10800000" flipH="1">
              <a:off x="12518738" y="114089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1"/>
            <p:cNvSpPr/>
            <p:nvPr/>
          </p:nvSpPr>
          <p:spPr>
            <a:xfrm rot="10800000" flipH="1">
              <a:off x="12788952" y="3492753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1"/>
            <p:cNvSpPr/>
            <p:nvPr/>
          </p:nvSpPr>
          <p:spPr>
            <a:xfrm rot="10800000" flipH="1">
              <a:off x="13023910" y="2818064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1"/>
            <p:cNvSpPr/>
            <p:nvPr/>
          </p:nvSpPr>
          <p:spPr>
            <a:xfrm rot="10800000" flipH="1">
              <a:off x="13000405" y="2388309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11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169" name="Google Shape;1169;p11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1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1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1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1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1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1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1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1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1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1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1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1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1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1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1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1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1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1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1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1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1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1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1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1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1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1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1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1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1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1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1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1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1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1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1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1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1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1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1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1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1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1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1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1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1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1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1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11"/>
          <p:cNvGrpSpPr/>
          <p:nvPr/>
        </p:nvGrpSpPr>
        <p:grpSpPr>
          <a:xfrm>
            <a:off x="-1" y="2590808"/>
            <a:ext cx="3840097" cy="2558635"/>
            <a:chOff x="235225" y="2771600"/>
            <a:chExt cx="3133750" cy="2088000"/>
          </a:xfrm>
        </p:grpSpPr>
        <p:sp>
          <p:nvSpPr>
            <p:cNvPr id="1224" name="Google Shape;1224;p11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1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1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" name="Google Shape;1229;p11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" name="Google Shape;1230;p11"/>
          <p:cNvGrpSpPr/>
          <p:nvPr/>
        </p:nvGrpSpPr>
        <p:grpSpPr>
          <a:xfrm>
            <a:off x="5954700" y="0"/>
            <a:ext cx="3189300" cy="1619850"/>
            <a:chOff x="4185675" y="845125"/>
            <a:chExt cx="3189300" cy="1619850"/>
          </a:xfrm>
        </p:grpSpPr>
        <p:sp>
          <p:nvSpPr>
            <p:cNvPr id="1231" name="Google Shape;1231;p11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13"/>
          <p:cNvGrpSpPr/>
          <p:nvPr/>
        </p:nvGrpSpPr>
        <p:grpSpPr>
          <a:xfrm rot="-5400000" flipH="1">
            <a:off x="-794250" y="2742600"/>
            <a:ext cx="3189300" cy="1619850"/>
            <a:chOff x="4185675" y="845125"/>
            <a:chExt cx="3189300" cy="1619850"/>
          </a:xfrm>
        </p:grpSpPr>
        <p:sp>
          <p:nvSpPr>
            <p:cNvPr id="1237" name="Google Shape;1237;p13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3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3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" name="Google Shape;1240;p13"/>
          <p:cNvSpPr txBox="1">
            <a:spLocks noGrp="1"/>
          </p:cNvSpPr>
          <p:nvPr>
            <p:ph type="subTitle" idx="1"/>
          </p:nvPr>
        </p:nvSpPr>
        <p:spPr>
          <a:xfrm>
            <a:off x="1923800" y="16540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1" name="Google Shape;1241;p13"/>
          <p:cNvSpPr txBox="1">
            <a:spLocks noGrp="1"/>
          </p:cNvSpPr>
          <p:nvPr>
            <p:ph type="subTitle" idx="2"/>
          </p:nvPr>
        </p:nvSpPr>
        <p:spPr>
          <a:xfrm>
            <a:off x="1923800" y="20006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13"/>
          <p:cNvSpPr txBox="1">
            <a:spLocks noGrp="1"/>
          </p:cNvSpPr>
          <p:nvPr>
            <p:ph type="title" hasCustomPrompt="1"/>
          </p:nvPr>
        </p:nvSpPr>
        <p:spPr>
          <a:xfrm>
            <a:off x="1923800" y="12602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3" name="Google Shape;1243;p13"/>
          <p:cNvSpPr txBox="1">
            <a:spLocks noGrp="1"/>
          </p:cNvSpPr>
          <p:nvPr>
            <p:ph type="subTitle" idx="3"/>
          </p:nvPr>
        </p:nvSpPr>
        <p:spPr>
          <a:xfrm>
            <a:off x="1923800" y="32762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4" name="Google Shape;1244;p13"/>
          <p:cNvSpPr txBox="1">
            <a:spLocks noGrp="1"/>
          </p:cNvSpPr>
          <p:nvPr>
            <p:ph type="subTitle" idx="4"/>
          </p:nvPr>
        </p:nvSpPr>
        <p:spPr>
          <a:xfrm>
            <a:off x="1923800" y="36228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5" name="Google Shape;1245;p13"/>
          <p:cNvSpPr txBox="1">
            <a:spLocks noGrp="1"/>
          </p:cNvSpPr>
          <p:nvPr>
            <p:ph type="title" idx="5" hasCustomPrompt="1"/>
          </p:nvPr>
        </p:nvSpPr>
        <p:spPr>
          <a:xfrm>
            <a:off x="1923800" y="28824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6" name="Google Shape;1246;p13"/>
          <p:cNvSpPr txBox="1">
            <a:spLocks noGrp="1"/>
          </p:cNvSpPr>
          <p:nvPr>
            <p:ph type="subTitle" idx="6"/>
          </p:nvPr>
        </p:nvSpPr>
        <p:spPr>
          <a:xfrm>
            <a:off x="4740100" y="16540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13"/>
          <p:cNvSpPr txBox="1">
            <a:spLocks noGrp="1"/>
          </p:cNvSpPr>
          <p:nvPr>
            <p:ph type="subTitle" idx="7"/>
          </p:nvPr>
        </p:nvSpPr>
        <p:spPr>
          <a:xfrm>
            <a:off x="4740100" y="20006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8" name="Google Shape;1248;p13"/>
          <p:cNvSpPr txBox="1">
            <a:spLocks noGrp="1"/>
          </p:cNvSpPr>
          <p:nvPr>
            <p:ph type="title" idx="8" hasCustomPrompt="1"/>
          </p:nvPr>
        </p:nvSpPr>
        <p:spPr>
          <a:xfrm>
            <a:off x="4821226" y="12602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9" name="Google Shape;1249;p13"/>
          <p:cNvSpPr txBox="1">
            <a:spLocks noGrp="1"/>
          </p:cNvSpPr>
          <p:nvPr>
            <p:ph type="subTitle" idx="9"/>
          </p:nvPr>
        </p:nvSpPr>
        <p:spPr>
          <a:xfrm>
            <a:off x="4740100" y="3276219"/>
            <a:ext cx="2480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13"/>
          <p:cNvSpPr txBox="1">
            <a:spLocks noGrp="1"/>
          </p:cNvSpPr>
          <p:nvPr>
            <p:ph type="subTitle" idx="13"/>
          </p:nvPr>
        </p:nvSpPr>
        <p:spPr>
          <a:xfrm>
            <a:off x="4740100" y="3622894"/>
            <a:ext cx="2480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1" name="Google Shape;1251;p13"/>
          <p:cNvSpPr txBox="1">
            <a:spLocks noGrp="1"/>
          </p:cNvSpPr>
          <p:nvPr>
            <p:ph type="title" idx="14" hasCustomPrompt="1"/>
          </p:nvPr>
        </p:nvSpPr>
        <p:spPr>
          <a:xfrm>
            <a:off x="4821226" y="2882469"/>
            <a:ext cx="7749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2" name="Google Shape;1252;p13"/>
          <p:cNvSpPr txBox="1">
            <a:spLocks noGrp="1"/>
          </p:cNvSpPr>
          <p:nvPr>
            <p:ph type="title" idx="15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253" name="Google Shape;1253;p13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254" name="Google Shape;1254;p1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13"/>
          <p:cNvGrpSpPr/>
          <p:nvPr/>
        </p:nvGrpSpPr>
        <p:grpSpPr>
          <a:xfrm rot="-5400000">
            <a:off x="-1007424" y="2861265"/>
            <a:ext cx="3277907" cy="1263055"/>
            <a:chOff x="1766764" y="-4125385"/>
            <a:chExt cx="3277907" cy="1263055"/>
          </a:xfrm>
        </p:grpSpPr>
        <p:sp>
          <p:nvSpPr>
            <p:cNvPr id="1260" name="Google Shape;1260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13"/>
          <p:cNvGrpSpPr/>
          <p:nvPr/>
        </p:nvGrpSpPr>
        <p:grpSpPr>
          <a:xfrm rot="5400000">
            <a:off x="6873526" y="1007428"/>
            <a:ext cx="3277907" cy="1263055"/>
            <a:chOff x="1766764" y="-4125385"/>
            <a:chExt cx="3277907" cy="1263055"/>
          </a:xfrm>
        </p:grpSpPr>
        <p:sp>
          <p:nvSpPr>
            <p:cNvPr id="1287" name="Google Shape;1287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13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314" name="Google Shape;1314;p13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3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3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3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3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3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3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3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3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3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3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3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3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3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3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3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3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3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3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3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3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3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3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3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3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3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14"/>
          <p:cNvSpPr txBox="1">
            <a:spLocks noGrp="1"/>
          </p:cNvSpPr>
          <p:nvPr>
            <p:ph type="subTitle" idx="1"/>
          </p:nvPr>
        </p:nvSpPr>
        <p:spPr>
          <a:xfrm>
            <a:off x="3689250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2" name="Google Shape;1342;p14"/>
          <p:cNvSpPr txBox="1">
            <a:spLocks noGrp="1"/>
          </p:cNvSpPr>
          <p:nvPr>
            <p:ph type="subTitle" idx="2"/>
          </p:nvPr>
        </p:nvSpPr>
        <p:spPr>
          <a:xfrm>
            <a:off x="3480300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3" name="Google Shape;1343;p14"/>
          <p:cNvSpPr txBox="1">
            <a:spLocks noGrp="1"/>
          </p:cNvSpPr>
          <p:nvPr>
            <p:ph type="subTitle" idx="3"/>
          </p:nvPr>
        </p:nvSpPr>
        <p:spPr>
          <a:xfrm>
            <a:off x="6266775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4" name="Google Shape;1344;p14"/>
          <p:cNvSpPr txBox="1">
            <a:spLocks noGrp="1"/>
          </p:cNvSpPr>
          <p:nvPr>
            <p:ph type="subTitle" idx="4"/>
          </p:nvPr>
        </p:nvSpPr>
        <p:spPr>
          <a:xfrm>
            <a:off x="6057825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" name="Google Shape;1345;p14"/>
          <p:cNvSpPr txBox="1">
            <a:spLocks noGrp="1"/>
          </p:cNvSpPr>
          <p:nvPr>
            <p:ph type="subTitle" idx="5"/>
          </p:nvPr>
        </p:nvSpPr>
        <p:spPr>
          <a:xfrm>
            <a:off x="1111725" y="2870375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46" name="Google Shape;1346;p14"/>
          <p:cNvSpPr txBox="1">
            <a:spLocks noGrp="1"/>
          </p:cNvSpPr>
          <p:nvPr>
            <p:ph type="subTitle" idx="6"/>
          </p:nvPr>
        </p:nvSpPr>
        <p:spPr>
          <a:xfrm>
            <a:off x="902775" y="3218169"/>
            <a:ext cx="21834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1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348" name="Google Shape;1348;p14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349" name="Google Shape;1349;p14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4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4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4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4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4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4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4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4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4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4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4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4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4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4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4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4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4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4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4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4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4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4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4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4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4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4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4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4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4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4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4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4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4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4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4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4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4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4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4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4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4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4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4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4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4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4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4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4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4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4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4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4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4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" name="Google Shape;1403;p14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404" name="Google Shape;1404;p1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14"/>
          <p:cNvGrpSpPr/>
          <p:nvPr/>
        </p:nvGrpSpPr>
        <p:grpSpPr>
          <a:xfrm rot="-5400000" flipH="1">
            <a:off x="-784725" y="2727175"/>
            <a:ext cx="3189300" cy="1619850"/>
            <a:chOff x="4185675" y="845125"/>
            <a:chExt cx="3189300" cy="1619850"/>
          </a:xfrm>
        </p:grpSpPr>
        <p:sp>
          <p:nvSpPr>
            <p:cNvPr id="1410" name="Google Shape;1410;p14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4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4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14"/>
          <p:cNvGrpSpPr/>
          <p:nvPr/>
        </p:nvGrpSpPr>
        <p:grpSpPr>
          <a:xfrm>
            <a:off x="5866101" y="3895490"/>
            <a:ext cx="3277907" cy="1263055"/>
            <a:chOff x="1766764" y="-4125385"/>
            <a:chExt cx="3277907" cy="1263055"/>
          </a:xfrm>
        </p:grpSpPr>
        <p:sp>
          <p:nvSpPr>
            <p:cNvPr id="1414" name="Google Shape;1414;p1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3"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5"/>
          <p:cNvSpPr txBox="1">
            <a:spLocks noGrp="1"/>
          </p:cNvSpPr>
          <p:nvPr>
            <p:ph type="body" idx="1"/>
          </p:nvPr>
        </p:nvSpPr>
        <p:spPr>
          <a:xfrm>
            <a:off x="2024550" y="1330650"/>
            <a:ext cx="5094900" cy="27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1442" name="Google Shape;1442;p1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3" name="Google Shape;1443;p15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15"/>
          <p:cNvSpPr/>
          <p:nvPr/>
        </p:nvSpPr>
        <p:spPr>
          <a:xfrm>
            <a:off x="6524623" y="0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15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6" name="Google Shape;1446;p15"/>
          <p:cNvGrpSpPr/>
          <p:nvPr/>
        </p:nvGrpSpPr>
        <p:grpSpPr>
          <a:xfrm>
            <a:off x="7855910" y="4"/>
            <a:ext cx="1280726" cy="3383675"/>
            <a:chOff x="9196698" y="950579"/>
            <a:chExt cx="1280726" cy="3383675"/>
          </a:xfrm>
        </p:grpSpPr>
        <p:sp>
          <p:nvSpPr>
            <p:cNvPr id="1447" name="Google Shape;1447;p15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5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5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5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5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5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5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5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5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5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5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5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5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5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5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5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5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5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5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5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15"/>
          <p:cNvGrpSpPr/>
          <p:nvPr/>
        </p:nvGrpSpPr>
        <p:grpSpPr>
          <a:xfrm rot="-5400000">
            <a:off x="6321128" y="2391309"/>
            <a:ext cx="1715384" cy="3918269"/>
            <a:chOff x="10706378" y="539509"/>
            <a:chExt cx="1715384" cy="3918269"/>
          </a:xfrm>
        </p:grpSpPr>
        <p:sp>
          <p:nvSpPr>
            <p:cNvPr id="1468" name="Google Shape;1468;p15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5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5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5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5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5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5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5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5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5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5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5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5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5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5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5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5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15"/>
          <p:cNvGrpSpPr/>
          <p:nvPr/>
        </p:nvGrpSpPr>
        <p:grpSpPr>
          <a:xfrm rot="-5400000">
            <a:off x="5632457" y="-1028869"/>
            <a:ext cx="737423" cy="2819744"/>
            <a:chOff x="12445182" y="1003506"/>
            <a:chExt cx="737423" cy="2819744"/>
          </a:xfrm>
        </p:grpSpPr>
        <p:sp>
          <p:nvSpPr>
            <p:cNvPr id="1486" name="Google Shape;1486;p15"/>
            <p:cNvSpPr/>
            <p:nvPr/>
          </p:nvSpPr>
          <p:spPr>
            <a:xfrm rot="10800000" flipH="1">
              <a:off x="12486357" y="2971349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5"/>
            <p:cNvSpPr/>
            <p:nvPr/>
          </p:nvSpPr>
          <p:spPr>
            <a:xfrm rot="10800000" flipH="1">
              <a:off x="12539199" y="3209181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5"/>
            <p:cNvSpPr/>
            <p:nvPr/>
          </p:nvSpPr>
          <p:spPr>
            <a:xfrm rot="10800000" flipH="1">
              <a:off x="12953481" y="2695301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5"/>
            <p:cNvSpPr/>
            <p:nvPr/>
          </p:nvSpPr>
          <p:spPr>
            <a:xfrm rot="10800000" flipH="1">
              <a:off x="13106174" y="2316275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5"/>
            <p:cNvSpPr/>
            <p:nvPr/>
          </p:nvSpPr>
          <p:spPr>
            <a:xfrm rot="10800000" flipH="1">
              <a:off x="12882969" y="2054939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5"/>
            <p:cNvSpPr/>
            <p:nvPr/>
          </p:nvSpPr>
          <p:spPr>
            <a:xfrm rot="10800000" flipH="1">
              <a:off x="13147264" y="194333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5"/>
            <p:cNvSpPr/>
            <p:nvPr/>
          </p:nvSpPr>
          <p:spPr>
            <a:xfrm rot="10800000" flipH="1">
              <a:off x="13097212" y="3250271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5"/>
            <p:cNvSpPr/>
            <p:nvPr/>
          </p:nvSpPr>
          <p:spPr>
            <a:xfrm rot="10800000" flipH="1">
              <a:off x="12524657" y="360579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5"/>
            <p:cNvSpPr/>
            <p:nvPr/>
          </p:nvSpPr>
          <p:spPr>
            <a:xfrm rot="10800000" flipH="1">
              <a:off x="12791742" y="358228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5"/>
            <p:cNvSpPr/>
            <p:nvPr/>
          </p:nvSpPr>
          <p:spPr>
            <a:xfrm rot="10800000" flipH="1">
              <a:off x="13035662" y="376719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5"/>
            <p:cNvSpPr/>
            <p:nvPr/>
          </p:nvSpPr>
          <p:spPr>
            <a:xfrm rot="10800000" flipH="1">
              <a:off x="12715396" y="3281215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5"/>
            <p:cNvSpPr/>
            <p:nvPr/>
          </p:nvSpPr>
          <p:spPr>
            <a:xfrm rot="10800000" flipH="1">
              <a:off x="12665597" y="3228373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5"/>
            <p:cNvSpPr/>
            <p:nvPr/>
          </p:nvSpPr>
          <p:spPr>
            <a:xfrm rot="10800000" flipH="1">
              <a:off x="12445182" y="100350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5"/>
            <p:cNvSpPr/>
            <p:nvPr/>
          </p:nvSpPr>
          <p:spPr>
            <a:xfrm rot="10800000" flipH="1">
              <a:off x="12518738" y="114089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5"/>
            <p:cNvSpPr/>
            <p:nvPr/>
          </p:nvSpPr>
          <p:spPr>
            <a:xfrm rot="10800000" flipH="1">
              <a:off x="12788952" y="3492753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5"/>
            <p:cNvSpPr/>
            <p:nvPr/>
          </p:nvSpPr>
          <p:spPr>
            <a:xfrm rot="10800000" flipH="1">
              <a:off x="13023910" y="2818064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5"/>
            <p:cNvSpPr/>
            <p:nvPr/>
          </p:nvSpPr>
          <p:spPr>
            <a:xfrm rot="10800000" flipH="1">
              <a:off x="13000405" y="2388309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" name="Google Shape;1503;p15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504" name="Google Shape;1504;p15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5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5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5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5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5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5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5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5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5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5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5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5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5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5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5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5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5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5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5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5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5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5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5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5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5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5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5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5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5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5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5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5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5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5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5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5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5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5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5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5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5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5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5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5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5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5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5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5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5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5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5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5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5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8" name="Google Shape;1558;p15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9" name="Google Shape;1559;p15"/>
          <p:cNvGrpSpPr/>
          <p:nvPr/>
        </p:nvGrpSpPr>
        <p:grpSpPr>
          <a:xfrm>
            <a:off x="5954700" y="0"/>
            <a:ext cx="3189300" cy="1619850"/>
            <a:chOff x="4185675" y="845125"/>
            <a:chExt cx="3189300" cy="1619850"/>
          </a:xfrm>
        </p:grpSpPr>
        <p:sp>
          <p:nvSpPr>
            <p:cNvPr id="1560" name="Google Shape;1560;p15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5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5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4" name="Google Shape;1564;p16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565" name="Google Shape;1565;p16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6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6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6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6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6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6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6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6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6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6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6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6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6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6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6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6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6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6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6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6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6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6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6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6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6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16"/>
          <p:cNvSpPr txBox="1">
            <a:spLocks noGrp="1"/>
          </p:cNvSpPr>
          <p:nvPr>
            <p:ph type="subTitle" idx="1"/>
          </p:nvPr>
        </p:nvSpPr>
        <p:spPr>
          <a:xfrm>
            <a:off x="1672838" y="1459822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16"/>
          <p:cNvSpPr txBox="1">
            <a:spLocks noGrp="1"/>
          </p:cNvSpPr>
          <p:nvPr>
            <p:ph type="subTitle" idx="2"/>
          </p:nvPr>
        </p:nvSpPr>
        <p:spPr>
          <a:xfrm>
            <a:off x="1679574" y="1811275"/>
            <a:ext cx="2633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16"/>
          <p:cNvSpPr txBox="1">
            <a:spLocks noGrp="1"/>
          </p:cNvSpPr>
          <p:nvPr>
            <p:ph type="subTitle" idx="3"/>
          </p:nvPr>
        </p:nvSpPr>
        <p:spPr>
          <a:xfrm>
            <a:off x="1672838" y="2777222"/>
            <a:ext cx="2437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4"/>
          </p:nvPr>
        </p:nvSpPr>
        <p:spPr>
          <a:xfrm>
            <a:off x="1679500" y="3128675"/>
            <a:ext cx="26331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5" name="Google Shape;1595;p16"/>
          <p:cNvSpPr txBox="1">
            <a:spLocks noGrp="1"/>
          </p:cNvSpPr>
          <p:nvPr>
            <p:ph type="subTitle" idx="5"/>
          </p:nvPr>
        </p:nvSpPr>
        <p:spPr>
          <a:xfrm>
            <a:off x="5644438" y="1459822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16"/>
          <p:cNvSpPr txBox="1">
            <a:spLocks noGrp="1"/>
          </p:cNvSpPr>
          <p:nvPr>
            <p:ph type="subTitle" idx="6"/>
          </p:nvPr>
        </p:nvSpPr>
        <p:spPr>
          <a:xfrm>
            <a:off x="5644438" y="1811272"/>
            <a:ext cx="26334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7" name="Google Shape;1597;p16"/>
          <p:cNvSpPr txBox="1">
            <a:spLocks noGrp="1"/>
          </p:cNvSpPr>
          <p:nvPr>
            <p:ph type="subTitle" idx="7"/>
          </p:nvPr>
        </p:nvSpPr>
        <p:spPr>
          <a:xfrm>
            <a:off x="5644438" y="2777222"/>
            <a:ext cx="23946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8" name="Google Shape;1598;p16"/>
          <p:cNvSpPr txBox="1">
            <a:spLocks noGrp="1"/>
          </p:cNvSpPr>
          <p:nvPr>
            <p:ph type="subTitle" idx="8"/>
          </p:nvPr>
        </p:nvSpPr>
        <p:spPr>
          <a:xfrm>
            <a:off x="5644438" y="3128672"/>
            <a:ext cx="26334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9" name="Google Shape;1599;p1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600" name="Google Shape;1600;p16"/>
          <p:cNvGrpSpPr/>
          <p:nvPr/>
        </p:nvGrpSpPr>
        <p:grpSpPr>
          <a:xfrm rot="10800000" flipH="1">
            <a:off x="12" y="-12"/>
            <a:ext cx="1653219" cy="1712776"/>
            <a:chOff x="-13316" y="2920278"/>
            <a:chExt cx="2145923" cy="2223230"/>
          </a:xfrm>
        </p:grpSpPr>
        <p:grpSp>
          <p:nvGrpSpPr>
            <p:cNvPr id="1601" name="Google Shape;1601;p16"/>
            <p:cNvGrpSpPr/>
            <p:nvPr/>
          </p:nvGrpSpPr>
          <p:grpSpPr>
            <a:xfrm>
              <a:off x="-13316" y="2920278"/>
              <a:ext cx="2145923" cy="2223230"/>
              <a:chOff x="-13316" y="2920278"/>
              <a:chExt cx="2145923" cy="2223230"/>
            </a:xfrm>
          </p:grpSpPr>
          <p:sp>
            <p:nvSpPr>
              <p:cNvPr id="1602" name="Google Shape;1602;p16"/>
              <p:cNvSpPr/>
              <p:nvPr/>
            </p:nvSpPr>
            <p:spPr>
              <a:xfrm rot="5400000">
                <a:off x="-335338" y="3242300"/>
                <a:ext cx="2223230" cy="1579186"/>
              </a:xfrm>
              <a:custGeom>
                <a:avLst/>
                <a:gdLst/>
                <a:ahLst/>
                <a:cxnLst/>
                <a:rect l="l" t="t" r="r" b="b"/>
                <a:pathLst>
                  <a:path w="19872" h="14115" extrusionOk="0">
                    <a:moveTo>
                      <a:pt x="17580" y="1"/>
                    </a:moveTo>
                    <a:cubicBezTo>
                      <a:pt x="15754" y="1"/>
                      <a:pt x="14606" y="2651"/>
                      <a:pt x="16189" y="6230"/>
                    </a:cubicBezTo>
                    <a:cubicBezTo>
                      <a:pt x="16973" y="7970"/>
                      <a:pt x="15814" y="9152"/>
                      <a:pt x="14477" y="9152"/>
                    </a:cubicBezTo>
                    <a:cubicBezTo>
                      <a:pt x="13625" y="9152"/>
                      <a:pt x="12700" y="8672"/>
                      <a:pt x="12159" y="7550"/>
                    </a:cubicBezTo>
                    <a:cubicBezTo>
                      <a:pt x="11482" y="6181"/>
                      <a:pt x="10157" y="5415"/>
                      <a:pt x="8843" y="5415"/>
                    </a:cubicBezTo>
                    <a:cubicBezTo>
                      <a:pt x="7388" y="5415"/>
                      <a:pt x="5948" y="6354"/>
                      <a:pt x="5420" y="8454"/>
                    </a:cubicBezTo>
                    <a:cubicBezTo>
                      <a:pt x="4619" y="11650"/>
                      <a:pt x="2571" y="14115"/>
                      <a:pt x="0" y="14115"/>
                    </a:cubicBezTo>
                    <a:lnTo>
                      <a:pt x="19871" y="14115"/>
                    </a:lnTo>
                    <a:lnTo>
                      <a:pt x="19593" y="983"/>
                    </a:lnTo>
                    <a:cubicBezTo>
                      <a:pt x="18898" y="306"/>
                      <a:pt x="18200" y="1"/>
                      <a:pt x="175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16"/>
              <p:cNvSpPr/>
              <p:nvPr/>
            </p:nvSpPr>
            <p:spPr>
              <a:xfrm flipH="1">
                <a:off x="0" y="4239925"/>
                <a:ext cx="2132607" cy="903576"/>
              </a:xfrm>
              <a:custGeom>
                <a:avLst/>
                <a:gdLst/>
                <a:ahLst/>
                <a:cxnLst/>
                <a:rect l="l" t="t" r="r" b="b"/>
                <a:pathLst>
                  <a:path w="15176" h="6430" extrusionOk="0">
                    <a:moveTo>
                      <a:pt x="14851" y="1"/>
                    </a:moveTo>
                    <a:cubicBezTo>
                      <a:pt x="13065" y="1"/>
                      <a:pt x="13747" y="3704"/>
                      <a:pt x="11309" y="3704"/>
                    </a:cubicBezTo>
                    <a:cubicBezTo>
                      <a:pt x="10789" y="3704"/>
                      <a:pt x="10127" y="3536"/>
                      <a:pt x="9270" y="3128"/>
                    </a:cubicBezTo>
                    <a:cubicBezTo>
                      <a:pt x="8066" y="2566"/>
                      <a:pt x="6609" y="2262"/>
                      <a:pt x="5236" y="2262"/>
                    </a:cubicBezTo>
                    <a:cubicBezTo>
                      <a:pt x="2446" y="2262"/>
                      <a:pt x="1" y="3518"/>
                      <a:pt x="724" y="6429"/>
                    </a:cubicBezTo>
                    <a:lnTo>
                      <a:pt x="15175" y="6429"/>
                    </a:lnTo>
                    <a:lnTo>
                      <a:pt x="15175" y="37"/>
                    </a:lnTo>
                    <a:cubicBezTo>
                      <a:pt x="15059" y="13"/>
                      <a:pt x="14951" y="1"/>
                      <a:pt x="148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16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16"/>
          <p:cNvGrpSpPr/>
          <p:nvPr/>
        </p:nvGrpSpPr>
        <p:grpSpPr>
          <a:xfrm flipH="1">
            <a:off x="5303899" y="2549283"/>
            <a:ext cx="3840097" cy="2558635"/>
            <a:chOff x="235225" y="2771600"/>
            <a:chExt cx="3133750" cy="2088000"/>
          </a:xfrm>
        </p:grpSpPr>
        <p:sp>
          <p:nvSpPr>
            <p:cNvPr id="1606" name="Google Shape;1606;p16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6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6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6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6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16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1612" name="Google Shape;1612;p16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6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6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6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6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6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6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6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6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6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6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6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6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6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6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6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6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6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6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6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6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6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6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6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6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6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9" name="Google Shape;1639;p17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640" name="Google Shape;1640;p1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6" name="Google Shape;1666;p17"/>
          <p:cNvSpPr txBox="1">
            <a:spLocks noGrp="1"/>
          </p:cNvSpPr>
          <p:nvPr>
            <p:ph type="subTitle" idx="1"/>
          </p:nvPr>
        </p:nvSpPr>
        <p:spPr>
          <a:xfrm>
            <a:off x="3689242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67" name="Google Shape;1667;p17"/>
          <p:cNvSpPr txBox="1">
            <a:spLocks noGrp="1"/>
          </p:cNvSpPr>
          <p:nvPr>
            <p:ph type="subTitle" idx="2"/>
          </p:nvPr>
        </p:nvSpPr>
        <p:spPr>
          <a:xfrm>
            <a:off x="3331942" y="16844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8" name="Google Shape;1668;p17"/>
          <p:cNvSpPr txBox="1">
            <a:spLocks noGrp="1"/>
          </p:cNvSpPr>
          <p:nvPr>
            <p:ph type="subTitle" idx="3"/>
          </p:nvPr>
        </p:nvSpPr>
        <p:spPr>
          <a:xfrm>
            <a:off x="6307983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69" name="Google Shape;1669;p17"/>
          <p:cNvSpPr txBox="1">
            <a:spLocks noGrp="1"/>
          </p:cNvSpPr>
          <p:nvPr>
            <p:ph type="subTitle" idx="4"/>
          </p:nvPr>
        </p:nvSpPr>
        <p:spPr>
          <a:xfrm>
            <a:off x="5950683" y="1684475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0" name="Google Shape;1670;p17"/>
          <p:cNvSpPr txBox="1">
            <a:spLocks noGrp="1"/>
          </p:cNvSpPr>
          <p:nvPr>
            <p:ph type="subTitle" idx="5"/>
          </p:nvPr>
        </p:nvSpPr>
        <p:spPr>
          <a:xfrm>
            <a:off x="1070525" y="1333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1" name="Google Shape;1671;p17"/>
          <p:cNvSpPr txBox="1">
            <a:spLocks noGrp="1"/>
          </p:cNvSpPr>
          <p:nvPr>
            <p:ph type="subTitle" idx="6"/>
          </p:nvPr>
        </p:nvSpPr>
        <p:spPr>
          <a:xfrm>
            <a:off x="713225" y="1684550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2" name="Google Shape;1672;p17"/>
          <p:cNvSpPr txBox="1">
            <a:spLocks noGrp="1"/>
          </p:cNvSpPr>
          <p:nvPr>
            <p:ph type="subTitle" idx="7"/>
          </p:nvPr>
        </p:nvSpPr>
        <p:spPr>
          <a:xfrm>
            <a:off x="3689242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3" name="Google Shape;1673;p17"/>
          <p:cNvSpPr txBox="1">
            <a:spLocks noGrp="1"/>
          </p:cNvSpPr>
          <p:nvPr>
            <p:ph type="subTitle" idx="8"/>
          </p:nvPr>
        </p:nvSpPr>
        <p:spPr>
          <a:xfrm>
            <a:off x="3331942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4" name="Google Shape;1674;p17"/>
          <p:cNvSpPr txBox="1">
            <a:spLocks noGrp="1"/>
          </p:cNvSpPr>
          <p:nvPr>
            <p:ph type="subTitle" idx="9"/>
          </p:nvPr>
        </p:nvSpPr>
        <p:spPr>
          <a:xfrm>
            <a:off x="6307983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5" name="Google Shape;1675;p17"/>
          <p:cNvSpPr txBox="1">
            <a:spLocks noGrp="1"/>
          </p:cNvSpPr>
          <p:nvPr>
            <p:ph type="subTitle" idx="13"/>
          </p:nvPr>
        </p:nvSpPr>
        <p:spPr>
          <a:xfrm>
            <a:off x="5950683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6" name="Google Shape;1676;p17"/>
          <p:cNvSpPr txBox="1">
            <a:spLocks noGrp="1"/>
          </p:cNvSpPr>
          <p:nvPr>
            <p:ph type="subTitle" idx="14"/>
          </p:nvPr>
        </p:nvSpPr>
        <p:spPr>
          <a:xfrm>
            <a:off x="1070525" y="2931319"/>
            <a:ext cx="17655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677" name="Google Shape;1677;p17"/>
          <p:cNvSpPr txBox="1">
            <a:spLocks noGrp="1"/>
          </p:cNvSpPr>
          <p:nvPr>
            <p:ph type="subTitle" idx="15"/>
          </p:nvPr>
        </p:nvSpPr>
        <p:spPr>
          <a:xfrm>
            <a:off x="713225" y="3281838"/>
            <a:ext cx="24801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8" name="Google Shape;1678;p17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679" name="Google Shape;1679;p17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680" name="Google Shape;1680;p1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17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1686" name="Google Shape;1686;p1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17"/>
          <p:cNvGrpSpPr/>
          <p:nvPr/>
        </p:nvGrpSpPr>
        <p:grpSpPr>
          <a:xfrm>
            <a:off x="5858251" y="-10"/>
            <a:ext cx="3277907" cy="1263055"/>
            <a:chOff x="1766764" y="-4125385"/>
            <a:chExt cx="3277907" cy="1263055"/>
          </a:xfrm>
        </p:grpSpPr>
        <p:sp>
          <p:nvSpPr>
            <p:cNvPr id="1692" name="Google Shape;1692;p1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9" name="Google Shape;1719;p18"/>
          <p:cNvGrpSpPr/>
          <p:nvPr/>
        </p:nvGrpSpPr>
        <p:grpSpPr>
          <a:xfrm>
            <a:off x="-13316" y="-76200"/>
            <a:ext cx="9164698" cy="5208136"/>
            <a:chOff x="-13316" y="0"/>
            <a:chExt cx="9164698" cy="5208136"/>
          </a:xfrm>
        </p:grpSpPr>
        <p:sp>
          <p:nvSpPr>
            <p:cNvPr id="1720" name="Google Shape;1720;p18"/>
            <p:cNvSpPr/>
            <p:nvPr/>
          </p:nvSpPr>
          <p:spPr>
            <a:xfrm rot="-5400000">
              <a:off x="7250175" y="38665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8"/>
            <p:cNvSpPr/>
            <p:nvPr/>
          </p:nvSpPr>
          <p:spPr>
            <a:xfrm rot="10800000">
              <a:off x="-13306" y="64636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8"/>
            <p:cNvSpPr/>
            <p:nvPr/>
          </p:nvSpPr>
          <p:spPr>
            <a:xfrm rot="10800000">
              <a:off x="-13316" y="64644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8"/>
            <p:cNvSpPr/>
            <p:nvPr/>
          </p:nvSpPr>
          <p:spPr>
            <a:xfrm rot="10800000" flipH="1">
              <a:off x="7005459" y="6463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8"/>
            <p:cNvSpPr/>
            <p:nvPr/>
          </p:nvSpPr>
          <p:spPr>
            <a:xfrm rot="10800000">
              <a:off x="-5928" y="4190754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8"/>
            <p:cNvSpPr/>
            <p:nvPr/>
          </p:nvSpPr>
          <p:spPr>
            <a:xfrm>
              <a:off x="7099721" y="3732512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6" name="Google Shape;1726;p18"/>
            <p:cNvGrpSpPr/>
            <p:nvPr/>
          </p:nvGrpSpPr>
          <p:grpSpPr>
            <a:xfrm rot="10800000">
              <a:off x="1431" y="1824456"/>
              <a:ext cx="1280726" cy="3383675"/>
              <a:chOff x="9196698" y="950579"/>
              <a:chExt cx="1280726" cy="3383675"/>
            </a:xfrm>
          </p:grpSpPr>
          <p:sp>
            <p:nvSpPr>
              <p:cNvPr id="1727" name="Google Shape;1727;p18"/>
              <p:cNvSpPr/>
              <p:nvPr/>
            </p:nvSpPr>
            <p:spPr>
              <a:xfrm rot="10800000" flipH="1">
                <a:off x="9419903" y="2786190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8"/>
              <p:cNvSpPr/>
              <p:nvPr/>
            </p:nvSpPr>
            <p:spPr>
              <a:xfrm rot="10800000" flipH="1">
                <a:off x="9599228" y="2157664"/>
                <a:ext cx="26379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8"/>
              <p:cNvSpPr/>
              <p:nvPr/>
            </p:nvSpPr>
            <p:spPr>
              <a:xfrm rot="10800000" flipH="1">
                <a:off x="9546302" y="3614502"/>
                <a:ext cx="44049" cy="47093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8"/>
              <p:cNvSpPr/>
              <p:nvPr/>
            </p:nvSpPr>
            <p:spPr>
              <a:xfrm rot="10800000" flipH="1">
                <a:off x="9828268" y="3796617"/>
                <a:ext cx="3821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8"/>
              <p:cNvSpPr/>
              <p:nvPr/>
            </p:nvSpPr>
            <p:spPr>
              <a:xfrm rot="10800000" flipH="1">
                <a:off x="10207125" y="3808369"/>
                <a:ext cx="26632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8"/>
              <p:cNvSpPr/>
              <p:nvPr/>
            </p:nvSpPr>
            <p:spPr>
              <a:xfrm rot="10800000" flipH="1">
                <a:off x="9549176" y="3999362"/>
                <a:ext cx="82349" cy="7930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8"/>
              <p:cNvSpPr/>
              <p:nvPr/>
            </p:nvSpPr>
            <p:spPr>
              <a:xfrm rot="10800000" flipH="1">
                <a:off x="9196698" y="3144502"/>
                <a:ext cx="2942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8"/>
              <p:cNvSpPr/>
              <p:nvPr/>
            </p:nvSpPr>
            <p:spPr>
              <a:xfrm rot="10800000" flipH="1">
                <a:off x="9707787" y="1811104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8"/>
              <p:cNvSpPr/>
              <p:nvPr/>
            </p:nvSpPr>
            <p:spPr>
              <a:xfrm rot="10800000" flipH="1">
                <a:off x="9613771" y="3653647"/>
                <a:ext cx="106868" cy="90212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8"/>
              <p:cNvSpPr/>
              <p:nvPr/>
            </p:nvSpPr>
            <p:spPr>
              <a:xfrm rot="10800000" flipH="1">
                <a:off x="9387775" y="3309201"/>
                <a:ext cx="79221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8"/>
              <p:cNvSpPr/>
              <p:nvPr/>
            </p:nvSpPr>
            <p:spPr>
              <a:xfrm rot="10800000" flipH="1">
                <a:off x="9540468" y="1825815"/>
                <a:ext cx="79306" cy="708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18"/>
              <p:cNvSpPr/>
              <p:nvPr/>
            </p:nvSpPr>
            <p:spPr>
              <a:xfrm rot="10800000" flipH="1">
                <a:off x="9725373" y="1297224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18"/>
              <p:cNvSpPr/>
              <p:nvPr/>
            </p:nvSpPr>
            <p:spPr>
              <a:xfrm rot="10800000" flipH="1">
                <a:off x="9834186" y="950579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8"/>
              <p:cNvSpPr/>
              <p:nvPr/>
            </p:nvSpPr>
            <p:spPr>
              <a:xfrm rot="10800000" flipH="1">
                <a:off x="9666613" y="965375"/>
                <a:ext cx="79559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8"/>
              <p:cNvSpPr/>
              <p:nvPr/>
            </p:nvSpPr>
            <p:spPr>
              <a:xfrm rot="10800000" flipH="1">
                <a:off x="10177702" y="1025488"/>
                <a:ext cx="79475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8"/>
              <p:cNvSpPr/>
              <p:nvPr/>
            </p:nvSpPr>
            <p:spPr>
              <a:xfrm rot="10800000" flipH="1">
                <a:off x="9490416" y="2925778"/>
                <a:ext cx="44303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8"/>
              <p:cNvSpPr/>
              <p:nvPr/>
            </p:nvSpPr>
            <p:spPr>
              <a:xfrm rot="10800000" flipH="1">
                <a:off x="9352519" y="3023684"/>
                <a:ext cx="43965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8"/>
              <p:cNvSpPr/>
              <p:nvPr/>
            </p:nvSpPr>
            <p:spPr>
              <a:xfrm rot="10800000" flipH="1">
                <a:off x="10177702" y="4093379"/>
                <a:ext cx="29507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8"/>
              <p:cNvSpPr/>
              <p:nvPr/>
            </p:nvSpPr>
            <p:spPr>
              <a:xfrm rot="10800000" flipH="1">
                <a:off x="10421622" y="4278284"/>
                <a:ext cx="55801" cy="5597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8"/>
              <p:cNvSpPr/>
              <p:nvPr/>
            </p:nvSpPr>
            <p:spPr>
              <a:xfrm rot="10800000" flipH="1">
                <a:off x="10177702" y="4003758"/>
                <a:ext cx="44303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7" name="Google Shape;1747;p18"/>
            <p:cNvGrpSpPr/>
            <p:nvPr/>
          </p:nvGrpSpPr>
          <p:grpSpPr>
            <a:xfrm rot="5400000">
              <a:off x="1101555" y="-1101443"/>
              <a:ext cx="1715384" cy="3918269"/>
              <a:chOff x="10706378" y="539509"/>
              <a:chExt cx="1715384" cy="3918269"/>
            </a:xfrm>
          </p:grpSpPr>
          <p:sp>
            <p:nvSpPr>
              <p:cNvPr id="1748" name="Google Shape;1748;p18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8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8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8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8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8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8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8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8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8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8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8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8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8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8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8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8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5" name="Google Shape;1765;p18"/>
            <p:cNvGrpSpPr/>
            <p:nvPr/>
          </p:nvGrpSpPr>
          <p:grpSpPr>
            <a:xfrm rot="5400000">
              <a:off x="2768187" y="3417261"/>
              <a:ext cx="737423" cy="2819744"/>
              <a:chOff x="12445182" y="1003506"/>
              <a:chExt cx="737423" cy="2819744"/>
            </a:xfrm>
          </p:grpSpPr>
          <p:sp>
            <p:nvSpPr>
              <p:cNvPr id="1766" name="Google Shape;1766;p18"/>
              <p:cNvSpPr/>
              <p:nvPr/>
            </p:nvSpPr>
            <p:spPr>
              <a:xfrm rot="10800000" flipH="1">
                <a:off x="12486357" y="2971349"/>
                <a:ext cx="35256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8"/>
              <p:cNvSpPr/>
              <p:nvPr/>
            </p:nvSpPr>
            <p:spPr>
              <a:xfrm rot="10800000" flipH="1">
                <a:off x="12539199" y="3209181"/>
                <a:ext cx="61889" cy="61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8"/>
              <p:cNvSpPr/>
              <p:nvPr/>
            </p:nvSpPr>
            <p:spPr>
              <a:xfrm rot="10800000" flipH="1">
                <a:off x="12953481" y="2695301"/>
                <a:ext cx="47008" cy="439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8"/>
              <p:cNvSpPr/>
              <p:nvPr/>
            </p:nvSpPr>
            <p:spPr>
              <a:xfrm rot="10800000" flipH="1">
                <a:off x="13106174" y="2316275"/>
                <a:ext cx="20545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8"/>
              <p:cNvSpPr/>
              <p:nvPr/>
            </p:nvSpPr>
            <p:spPr>
              <a:xfrm rot="10800000" flipH="1">
                <a:off x="12882969" y="2054939"/>
                <a:ext cx="26379" cy="2646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8"/>
              <p:cNvSpPr/>
              <p:nvPr/>
            </p:nvSpPr>
            <p:spPr>
              <a:xfrm rot="10800000" flipH="1">
                <a:off x="13147264" y="194333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8"/>
              <p:cNvSpPr/>
              <p:nvPr/>
            </p:nvSpPr>
            <p:spPr>
              <a:xfrm rot="10800000" flipH="1">
                <a:off x="13097212" y="3250271"/>
                <a:ext cx="3838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8"/>
              <p:cNvSpPr/>
              <p:nvPr/>
            </p:nvSpPr>
            <p:spPr>
              <a:xfrm rot="10800000" flipH="1">
                <a:off x="12524657" y="360579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8"/>
              <p:cNvSpPr/>
              <p:nvPr/>
            </p:nvSpPr>
            <p:spPr>
              <a:xfrm rot="10800000" flipH="1">
                <a:off x="12791742" y="358228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18"/>
              <p:cNvSpPr/>
              <p:nvPr/>
            </p:nvSpPr>
            <p:spPr>
              <a:xfrm rot="10800000" flipH="1">
                <a:off x="13035662" y="3767194"/>
                <a:ext cx="53011" cy="5605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18"/>
              <p:cNvSpPr/>
              <p:nvPr/>
            </p:nvSpPr>
            <p:spPr>
              <a:xfrm rot="10800000" flipH="1">
                <a:off x="12715396" y="3281215"/>
                <a:ext cx="76431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18"/>
              <p:cNvSpPr/>
              <p:nvPr/>
            </p:nvSpPr>
            <p:spPr>
              <a:xfrm rot="10800000" flipH="1">
                <a:off x="12665597" y="3228373"/>
                <a:ext cx="44049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18"/>
              <p:cNvSpPr/>
              <p:nvPr/>
            </p:nvSpPr>
            <p:spPr>
              <a:xfrm rot="10800000" flipH="1">
                <a:off x="12445182" y="1003506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18"/>
              <p:cNvSpPr/>
              <p:nvPr/>
            </p:nvSpPr>
            <p:spPr>
              <a:xfrm rot="10800000" flipH="1">
                <a:off x="12518738" y="1140895"/>
                <a:ext cx="41175" cy="4125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18"/>
              <p:cNvSpPr/>
              <p:nvPr/>
            </p:nvSpPr>
            <p:spPr>
              <a:xfrm rot="10800000" flipH="1">
                <a:off x="12788952" y="3492753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18"/>
              <p:cNvSpPr/>
              <p:nvPr/>
            </p:nvSpPr>
            <p:spPr>
              <a:xfrm rot="10800000" flipH="1">
                <a:off x="13023910" y="2818064"/>
                <a:ext cx="4404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18"/>
              <p:cNvSpPr/>
              <p:nvPr/>
            </p:nvSpPr>
            <p:spPr>
              <a:xfrm rot="10800000" flipH="1">
                <a:off x="13000405" y="2388309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3" name="Google Shape;1783;p18"/>
            <p:cNvGrpSpPr/>
            <p:nvPr/>
          </p:nvGrpSpPr>
          <p:grpSpPr>
            <a:xfrm rot="10800000">
              <a:off x="5152162" y="1289857"/>
              <a:ext cx="3985907" cy="3918269"/>
              <a:chOff x="2524675" y="238075"/>
              <a:chExt cx="1178600" cy="1158600"/>
            </a:xfrm>
          </p:grpSpPr>
          <p:sp>
            <p:nvSpPr>
              <p:cNvPr id="1784" name="Google Shape;1784;p18"/>
              <p:cNvSpPr/>
              <p:nvPr/>
            </p:nvSpPr>
            <p:spPr>
              <a:xfrm>
                <a:off x="3497400" y="667150"/>
                <a:ext cx="104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18"/>
              <p:cNvSpPr/>
              <p:nvPr/>
            </p:nvSpPr>
            <p:spPr>
              <a:xfrm>
                <a:off x="3513025" y="588975"/>
                <a:ext cx="183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18"/>
              <p:cNvSpPr/>
              <p:nvPr/>
            </p:nvSpPr>
            <p:spPr>
              <a:xfrm>
                <a:off x="3046675" y="353650"/>
                <a:ext cx="182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18"/>
              <p:cNvSpPr/>
              <p:nvPr/>
            </p:nvSpPr>
            <p:spPr>
              <a:xfrm>
                <a:off x="3635525" y="746225"/>
                <a:ext cx="1390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18"/>
              <p:cNvSpPr/>
              <p:nvPr/>
            </p:nvSpPr>
            <p:spPr>
              <a:xfrm>
                <a:off x="3680675" y="866075"/>
                <a:ext cx="6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18"/>
              <p:cNvSpPr/>
              <p:nvPr/>
            </p:nvSpPr>
            <p:spPr>
              <a:xfrm>
                <a:off x="3614675" y="940750"/>
                <a:ext cx="78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18"/>
              <p:cNvSpPr/>
              <p:nvPr/>
            </p:nvSpPr>
            <p:spPr>
              <a:xfrm>
                <a:off x="3370600" y="819175"/>
                <a:ext cx="78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18"/>
              <p:cNvSpPr/>
              <p:nvPr/>
            </p:nvSpPr>
            <p:spPr>
              <a:xfrm>
                <a:off x="3692825" y="97112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18"/>
              <p:cNvSpPr/>
              <p:nvPr/>
            </p:nvSpPr>
            <p:spPr>
              <a:xfrm>
                <a:off x="3678025" y="584675"/>
                <a:ext cx="113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18"/>
              <p:cNvSpPr/>
              <p:nvPr/>
            </p:nvSpPr>
            <p:spPr>
              <a:xfrm>
                <a:off x="3508725" y="48477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18"/>
              <p:cNvSpPr/>
              <p:nvPr/>
            </p:nvSpPr>
            <p:spPr>
              <a:xfrm>
                <a:off x="3587700" y="488250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18"/>
              <p:cNvSpPr/>
              <p:nvPr/>
            </p:nvSpPr>
            <p:spPr>
              <a:xfrm>
                <a:off x="2590675" y="7219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18"/>
              <p:cNvSpPr/>
              <p:nvPr/>
            </p:nvSpPr>
            <p:spPr>
              <a:xfrm>
                <a:off x="2643700" y="9103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18"/>
              <p:cNvSpPr/>
              <p:nvPr/>
            </p:nvSpPr>
            <p:spPr>
              <a:xfrm>
                <a:off x="2628050" y="473500"/>
                <a:ext cx="1302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18"/>
              <p:cNvSpPr/>
              <p:nvPr/>
            </p:nvSpPr>
            <p:spPr>
              <a:xfrm>
                <a:off x="2711425" y="423125"/>
                <a:ext cx="1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18"/>
              <p:cNvSpPr/>
              <p:nvPr/>
            </p:nvSpPr>
            <p:spPr>
              <a:xfrm>
                <a:off x="2823450" y="422225"/>
                <a:ext cx="78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18"/>
              <p:cNvSpPr/>
              <p:nvPr/>
            </p:nvSpPr>
            <p:spPr>
              <a:xfrm>
                <a:off x="2628900" y="350175"/>
                <a:ext cx="243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8"/>
              <p:cNvSpPr/>
              <p:nvPr/>
            </p:nvSpPr>
            <p:spPr>
              <a:xfrm>
                <a:off x="2524675" y="617675"/>
                <a:ext cx="8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8"/>
              <p:cNvSpPr/>
              <p:nvPr/>
            </p:nvSpPr>
            <p:spPr>
              <a:xfrm>
                <a:off x="2675800" y="10102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18"/>
              <p:cNvSpPr/>
              <p:nvPr/>
            </p:nvSpPr>
            <p:spPr>
              <a:xfrm>
                <a:off x="3659825" y="425700"/>
                <a:ext cx="15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18"/>
              <p:cNvSpPr/>
              <p:nvPr/>
            </p:nvSpPr>
            <p:spPr>
              <a:xfrm>
                <a:off x="2648000" y="449175"/>
                <a:ext cx="31600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18"/>
              <p:cNvSpPr/>
              <p:nvPr/>
            </p:nvSpPr>
            <p:spPr>
              <a:xfrm>
                <a:off x="3425350" y="388400"/>
                <a:ext cx="13000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18"/>
              <p:cNvSpPr/>
              <p:nvPr/>
            </p:nvSpPr>
            <p:spPr>
              <a:xfrm>
                <a:off x="3446175" y="364000"/>
                <a:ext cx="308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18"/>
              <p:cNvSpPr/>
              <p:nvPr/>
            </p:nvSpPr>
            <p:spPr>
              <a:xfrm>
                <a:off x="3565125" y="564800"/>
                <a:ext cx="226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18"/>
              <p:cNvSpPr/>
              <p:nvPr/>
            </p:nvSpPr>
            <p:spPr>
              <a:xfrm>
                <a:off x="2581175" y="556825"/>
                <a:ext cx="234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18"/>
              <p:cNvSpPr/>
              <p:nvPr/>
            </p:nvSpPr>
            <p:spPr>
              <a:xfrm>
                <a:off x="2626325" y="995375"/>
                <a:ext cx="23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18"/>
              <p:cNvSpPr/>
              <p:nvPr/>
            </p:nvSpPr>
            <p:spPr>
              <a:xfrm>
                <a:off x="2681000" y="116392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18"/>
              <p:cNvSpPr/>
              <p:nvPr/>
            </p:nvSpPr>
            <p:spPr>
              <a:xfrm>
                <a:off x="2713175" y="126467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18"/>
              <p:cNvSpPr/>
              <p:nvPr/>
            </p:nvSpPr>
            <p:spPr>
              <a:xfrm>
                <a:off x="2663625" y="1249875"/>
                <a:ext cx="235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18"/>
              <p:cNvSpPr/>
              <p:nvPr/>
            </p:nvSpPr>
            <p:spPr>
              <a:xfrm>
                <a:off x="2814750" y="1231800"/>
                <a:ext cx="23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18"/>
              <p:cNvSpPr/>
              <p:nvPr/>
            </p:nvSpPr>
            <p:spPr>
              <a:xfrm>
                <a:off x="3113525" y="1375125"/>
                <a:ext cx="226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18"/>
              <p:cNvSpPr/>
              <p:nvPr/>
            </p:nvSpPr>
            <p:spPr>
              <a:xfrm>
                <a:off x="3361900" y="880350"/>
                <a:ext cx="235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18"/>
              <p:cNvSpPr/>
              <p:nvPr/>
            </p:nvSpPr>
            <p:spPr>
              <a:xfrm>
                <a:off x="3550400" y="589850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18"/>
              <p:cNvSpPr/>
              <p:nvPr/>
            </p:nvSpPr>
            <p:spPr>
              <a:xfrm>
                <a:off x="2611525" y="679325"/>
                <a:ext cx="131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18"/>
              <p:cNvSpPr/>
              <p:nvPr/>
            </p:nvSpPr>
            <p:spPr>
              <a:xfrm>
                <a:off x="2570750" y="649975"/>
                <a:ext cx="130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18"/>
              <p:cNvSpPr/>
              <p:nvPr/>
            </p:nvSpPr>
            <p:spPr>
              <a:xfrm>
                <a:off x="3485225" y="12490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18"/>
              <p:cNvSpPr/>
              <p:nvPr/>
            </p:nvSpPr>
            <p:spPr>
              <a:xfrm>
                <a:off x="3353225" y="123605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18"/>
              <p:cNvSpPr/>
              <p:nvPr/>
            </p:nvSpPr>
            <p:spPr>
              <a:xfrm>
                <a:off x="2971075" y="12803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18"/>
              <p:cNvSpPr/>
              <p:nvPr/>
            </p:nvSpPr>
            <p:spPr>
              <a:xfrm>
                <a:off x="3506975" y="1206650"/>
                <a:ext cx="121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18"/>
              <p:cNvSpPr/>
              <p:nvPr/>
            </p:nvSpPr>
            <p:spPr>
              <a:xfrm>
                <a:off x="3465300" y="1177425"/>
                <a:ext cx="13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18"/>
              <p:cNvSpPr/>
              <p:nvPr/>
            </p:nvSpPr>
            <p:spPr>
              <a:xfrm>
                <a:off x="3586875" y="511650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18"/>
              <p:cNvSpPr/>
              <p:nvPr/>
            </p:nvSpPr>
            <p:spPr>
              <a:xfrm>
                <a:off x="2814750" y="337125"/>
                <a:ext cx="872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18"/>
              <p:cNvSpPr/>
              <p:nvPr/>
            </p:nvSpPr>
            <p:spPr>
              <a:xfrm>
                <a:off x="2886875" y="274600"/>
                <a:ext cx="16500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18"/>
              <p:cNvSpPr/>
              <p:nvPr/>
            </p:nvSpPr>
            <p:spPr>
              <a:xfrm>
                <a:off x="2814750" y="360550"/>
                <a:ext cx="131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18"/>
              <p:cNvSpPr/>
              <p:nvPr/>
            </p:nvSpPr>
            <p:spPr>
              <a:xfrm>
                <a:off x="3173475" y="406600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18"/>
              <p:cNvSpPr/>
              <p:nvPr/>
            </p:nvSpPr>
            <p:spPr>
              <a:xfrm>
                <a:off x="3332375" y="29022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18"/>
              <p:cNvSpPr/>
              <p:nvPr/>
            </p:nvSpPr>
            <p:spPr>
              <a:xfrm>
                <a:off x="3252475" y="41007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18"/>
              <p:cNvSpPr/>
              <p:nvPr/>
            </p:nvSpPr>
            <p:spPr>
              <a:xfrm>
                <a:off x="3174300" y="291125"/>
                <a:ext cx="872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18"/>
              <p:cNvSpPr/>
              <p:nvPr/>
            </p:nvSpPr>
            <p:spPr>
              <a:xfrm>
                <a:off x="3251650" y="433500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18"/>
              <p:cNvSpPr/>
              <p:nvPr/>
            </p:nvSpPr>
            <p:spPr>
              <a:xfrm>
                <a:off x="3001525" y="238075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18"/>
              <p:cNvSpPr/>
              <p:nvPr/>
            </p:nvSpPr>
            <p:spPr>
              <a:xfrm>
                <a:off x="3329800" y="871425"/>
                <a:ext cx="130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18"/>
              <p:cNvSpPr/>
              <p:nvPr/>
            </p:nvSpPr>
            <p:spPr>
              <a:xfrm>
                <a:off x="3656350" y="710775"/>
                <a:ext cx="1302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18"/>
              <p:cNvSpPr/>
              <p:nvPr/>
            </p:nvSpPr>
            <p:spPr>
              <a:xfrm>
                <a:off x="3354950" y="914000"/>
                <a:ext cx="122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18"/>
              <p:cNvSpPr/>
              <p:nvPr/>
            </p:nvSpPr>
            <p:spPr>
              <a:xfrm>
                <a:off x="3649400" y="838225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8" name="Google Shape;1838;p18"/>
            <p:cNvGrpSpPr/>
            <p:nvPr/>
          </p:nvGrpSpPr>
          <p:grpSpPr>
            <a:xfrm rot="10800000">
              <a:off x="5297971" y="58692"/>
              <a:ext cx="3840097" cy="2558635"/>
              <a:chOff x="235225" y="2771600"/>
              <a:chExt cx="3133750" cy="2088000"/>
            </a:xfrm>
          </p:grpSpPr>
          <p:sp>
            <p:nvSpPr>
              <p:cNvPr id="1839" name="Google Shape;1839;p18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18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18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18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18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4" name="Google Shape;1844;p18"/>
            <p:cNvSpPr/>
            <p:nvPr/>
          </p:nvSpPr>
          <p:spPr>
            <a:xfrm rot="10800000" flipH="1">
              <a:off x="7725354" y="4664761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5" name="Google Shape;1845;p18"/>
            <p:cNvGrpSpPr/>
            <p:nvPr/>
          </p:nvGrpSpPr>
          <p:grpSpPr>
            <a:xfrm rot="10800000">
              <a:off x="-5933" y="3588286"/>
              <a:ext cx="3189300" cy="1619850"/>
              <a:chOff x="4185675" y="845125"/>
              <a:chExt cx="3189300" cy="1619850"/>
            </a:xfrm>
          </p:grpSpPr>
          <p:sp>
            <p:nvSpPr>
              <p:cNvPr id="1846" name="Google Shape;1846;p18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18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18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49" name="Google Shape;1849;p18"/>
          <p:cNvSpPr txBox="1">
            <a:spLocks noGrp="1"/>
          </p:cNvSpPr>
          <p:nvPr>
            <p:ph type="title"/>
          </p:nvPr>
        </p:nvSpPr>
        <p:spPr>
          <a:xfrm>
            <a:off x="2952375" y="792400"/>
            <a:ext cx="3677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0" name="Google Shape;1850;p18"/>
          <p:cNvSpPr txBox="1"/>
          <p:nvPr/>
        </p:nvSpPr>
        <p:spPr>
          <a:xfrm>
            <a:off x="901075" y="3134675"/>
            <a:ext cx="75297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including icons</a:t>
            </a:r>
            <a:endParaRPr sz="150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, infographics &amp; images by </a:t>
            </a:r>
            <a:r>
              <a:rPr lang="en" sz="1500" b="1">
                <a:solidFill>
                  <a:schemeClr val="dk1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500" b="1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851" name="Google Shape;1851;p18"/>
          <p:cNvSpPr txBox="1">
            <a:spLocks noGrp="1"/>
          </p:cNvSpPr>
          <p:nvPr>
            <p:ph type="subTitle" idx="1"/>
          </p:nvPr>
        </p:nvSpPr>
        <p:spPr>
          <a:xfrm>
            <a:off x="713275" y="4135975"/>
            <a:ext cx="77175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2" name="Google Shape;1852;p18"/>
          <p:cNvSpPr txBox="1">
            <a:spLocks noGrp="1"/>
          </p:cNvSpPr>
          <p:nvPr>
            <p:ph type="subTitle" idx="2"/>
          </p:nvPr>
        </p:nvSpPr>
        <p:spPr>
          <a:xfrm>
            <a:off x="713225" y="1444825"/>
            <a:ext cx="77175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5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8"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9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1855" name="Google Shape;1855;p19"/>
          <p:cNvSpPr txBox="1">
            <a:spLocks noGrp="1"/>
          </p:cNvSpPr>
          <p:nvPr>
            <p:ph type="subTitle" idx="1"/>
          </p:nvPr>
        </p:nvSpPr>
        <p:spPr>
          <a:xfrm>
            <a:off x="724075" y="1553050"/>
            <a:ext cx="38409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856" name="Google Shape;1856;p19"/>
          <p:cNvSpPr txBox="1">
            <a:spLocks noGrp="1"/>
          </p:cNvSpPr>
          <p:nvPr>
            <p:ph type="subTitle" idx="2"/>
          </p:nvPr>
        </p:nvSpPr>
        <p:spPr>
          <a:xfrm>
            <a:off x="4566700" y="1804375"/>
            <a:ext cx="3840600" cy="27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7" name="Google Shape;1857;p19"/>
          <p:cNvSpPr txBox="1">
            <a:spLocks noGrp="1"/>
          </p:cNvSpPr>
          <p:nvPr>
            <p:ph type="subTitle" idx="3"/>
          </p:nvPr>
        </p:nvSpPr>
        <p:spPr>
          <a:xfrm>
            <a:off x="724075" y="1804377"/>
            <a:ext cx="3840900" cy="27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58" name="Google Shape;1858;p19"/>
          <p:cNvSpPr txBox="1">
            <a:spLocks noGrp="1"/>
          </p:cNvSpPr>
          <p:nvPr>
            <p:ph type="subTitle" idx="4"/>
          </p:nvPr>
        </p:nvSpPr>
        <p:spPr>
          <a:xfrm>
            <a:off x="4564974" y="1553050"/>
            <a:ext cx="3840900" cy="2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 Black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1859" name="Google Shape;1859;p19"/>
          <p:cNvGrpSpPr/>
          <p:nvPr/>
        </p:nvGrpSpPr>
        <p:grpSpPr>
          <a:xfrm flipH="1">
            <a:off x="10" y="3399552"/>
            <a:ext cx="3931697" cy="1741540"/>
            <a:chOff x="1076310" y="3270752"/>
            <a:chExt cx="3931697" cy="1741540"/>
          </a:xfrm>
        </p:grpSpPr>
        <p:sp>
          <p:nvSpPr>
            <p:cNvPr id="1860" name="Google Shape;1860;p19"/>
            <p:cNvSpPr/>
            <p:nvPr/>
          </p:nvSpPr>
          <p:spPr>
            <a:xfrm>
              <a:off x="3402350" y="38718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1" name="Google Shape;1861;p19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1862" name="Google Shape;1862;p19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19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19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9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9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19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19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19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9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9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19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9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9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9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9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9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9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9" name="Google Shape;1879;p19"/>
          <p:cNvSpPr/>
          <p:nvPr/>
        </p:nvSpPr>
        <p:spPr>
          <a:xfrm flipH="1">
            <a:off x="7178590" y="0"/>
            <a:ext cx="1965410" cy="1314283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1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1881" name="Google Shape;1881;p1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" name="Google Shape;1907;p1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1908" name="Google Shape;1908;p1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9"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5" name="Google Shape;1935;p20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936" name="Google Shape;1936;p2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0" name="Google Shape;1990;p20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1991" name="Google Shape;1991;p20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0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0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0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0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6" name="Google Shape;1996;p20"/>
          <p:cNvGrpSpPr/>
          <p:nvPr/>
        </p:nvGrpSpPr>
        <p:grpSpPr>
          <a:xfrm rot="-5400000" flipH="1">
            <a:off x="-784725" y="2727175"/>
            <a:ext cx="3189300" cy="1619850"/>
            <a:chOff x="4185675" y="845125"/>
            <a:chExt cx="3189300" cy="1619850"/>
          </a:xfrm>
        </p:grpSpPr>
        <p:sp>
          <p:nvSpPr>
            <p:cNvPr id="1997" name="Google Shape;1997;p20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0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0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0" name="Google Shape;2000;p20"/>
          <p:cNvSpPr txBox="1">
            <a:spLocks noGrp="1"/>
          </p:cNvSpPr>
          <p:nvPr>
            <p:ph type="subTitle" idx="1"/>
          </p:nvPr>
        </p:nvSpPr>
        <p:spPr>
          <a:xfrm>
            <a:off x="810250" y="2737275"/>
            <a:ext cx="17889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1" name="Google Shape;2001;p20"/>
          <p:cNvSpPr txBox="1">
            <a:spLocks noGrp="1"/>
          </p:cNvSpPr>
          <p:nvPr>
            <p:ph type="subTitle" idx="2"/>
          </p:nvPr>
        </p:nvSpPr>
        <p:spPr>
          <a:xfrm>
            <a:off x="810250" y="2957301"/>
            <a:ext cx="17889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" name="Google Shape;2002;p20"/>
          <p:cNvSpPr txBox="1">
            <a:spLocks noGrp="1"/>
          </p:cNvSpPr>
          <p:nvPr>
            <p:ph type="subTitle" idx="3"/>
          </p:nvPr>
        </p:nvSpPr>
        <p:spPr>
          <a:xfrm>
            <a:off x="2722139" y="2737275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3" name="Google Shape;2003;p20"/>
          <p:cNvSpPr txBox="1">
            <a:spLocks noGrp="1"/>
          </p:cNvSpPr>
          <p:nvPr>
            <p:ph type="subTitle" idx="4"/>
          </p:nvPr>
        </p:nvSpPr>
        <p:spPr>
          <a:xfrm>
            <a:off x="2722141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4" name="Google Shape;2004;p20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05" name="Google Shape;2005;p20"/>
          <p:cNvSpPr txBox="1">
            <a:spLocks noGrp="1"/>
          </p:cNvSpPr>
          <p:nvPr>
            <p:ph type="subTitle" idx="5"/>
          </p:nvPr>
        </p:nvSpPr>
        <p:spPr>
          <a:xfrm>
            <a:off x="4632077" y="2737286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6" name="Google Shape;2006;p20"/>
          <p:cNvSpPr txBox="1">
            <a:spLocks noGrp="1"/>
          </p:cNvSpPr>
          <p:nvPr>
            <p:ph type="subTitle" idx="6"/>
          </p:nvPr>
        </p:nvSpPr>
        <p:spPr>
          <a:xfrm>
            <a:off x="4634482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7" name="Google Shape;2007;p20"/>
          <p:cNvSpPr txBox="1">
            <a:spLocks noGrp="1"/>
          </p:cNvSpPr>
          <p:nvPr>
            <p:ph type="subTitle" idx="7"/>
          </p:nvPr>
        </p:nvSpPr>
        <p:spPr>
          <a:xfrm>
            <a:off x="6544416" y="2737286"/>
            <a:ext cx="17922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8" name="Google Shape;2008;p20"/>
          <p:cNvSpPr txBox="1">
            <a:spLocks noGrp="1"/>
          </p:cNvSpPr>
          <p:nvPr>
            <p:ph type="subTitle" idx="8"/>
          </p:nvPr>
        </p:nvSpPr>
        <p:spPr>
          <a:xfrm>
            <a:off x="6546823" y="2957301"/>
            <a:ext cx="1789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>
            <a:spLocks noGrp="1"/>
          </p:cNvSpPr>
          <p:nvPr>
            <p:ph type="title"/>
          </p:nvPr>
        </p:nvSpPr>
        <p:spPr>
          <a:xfrm>
            <a:off x="2416650" y="2088256"/>
            <a:ext cx="43107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5" name="Google Shape;145;p3"/>
          <p:cNvSpPr txBox="1">
            <a:spLocks noGrp="1"/>
          </p:cNvSpPr>
          <p:nvPr>
            <p:ph type="title" idx="2" hasCustomPrompt="1"/>
          </p:nvPr>
        </p:nvSpPr>
        <p:spPr>
          <a:xfrm>
            <a:off x="4060050" y="1612250"/>
            <a:ext cx="10239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6" name="Google Shape;146;p3"/>
          <p:cNvSpPr txBox="1">
            <a:spLocks noGrp="1"/>
          </p:cNvSpPr>
          <p:nvPr>
            <p:ph type="subTitle" idx="1"/>
          </p:nvPr>
        </p:nvSpPr>
        <p:spPr>
          <a:xfrm>
            <a:off x="2416650" y="2734539"/>
            <a:ext cx="43107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"/>
          <p:cNvSpPr/>
          <p:nvPr/>
        </p:nvSpPr>
        <p:spPr>
          <a:xfrm>
            <a:off x="0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3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156" name="Google Shape;156;p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162" name="Google Shape;162;p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17" name="Google Shape;217;p3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31" name="Google Shape;231;p3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3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0"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p21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1" name="Google Shape;2011;p21"/>
          <p:cNvSpPr txBox="1">
            <a:spLocks noGrp="1"/>
          </p:cNvSpPr>
          <p:nvPr>
            <p:ph type="body" idx="1"/>
          </p:nvPr>
        </p:nvSpPr>
        <p:spPr>
          <a:xfrm>
            <a:off x="1664725" y="1616400"/>
            <a:ext cx="5826300" cy="19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100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grpSp>
        <p:nvGrpSpPr>
          <p:cNvPr id="2012" name="Google Shape;2012;p21"/>
          <p:cNvGrpSpPr/>
          <p:nvPr/>
        </p:nvGrpSpPr>
        <p:grpSpPr>
          <a:xfrm flipH="1">
            <a:off x="10" y="2729122"/>
            <a:ext cx="3931697" cy="2414389"/>
            <a:chOff x="1076310" y="2571747"/>
            <a:chExt cx="3931697" cy="2414389"/>
          </a:xfrm>
        </p:grpSpPr>
        <p:sp>
          <p:nvSpPr>
            <p:cNvPr id="2013" name="Google Shape;2013;p21"/>
            <p:cNvSpPr/>
            <p:nvPr/>
          </p:nvSpPr>
          <p:spPr>
            <a:xfrm>
              <a:off x="1762126" y="2571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4" name="Google Shape;2014;p21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2015" name="Google Shape;2015;p21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21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21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21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21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21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21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21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21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21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21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21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21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21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21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21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21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2" name="Google Shape;2032;p21"/>
            <p:cNvSpPr/>
            <p:nvPr/>
          </p:nvSpPr>
          <p:spPr>
            <a:xfrm>
              <a:off x="3402350" y="3781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" name="Google Shape;2033;p21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2034" name="Google Shape;2034;p21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1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1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1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1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1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1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1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1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1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1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1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1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1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1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1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1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1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1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1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1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1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1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1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1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1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22"/>
          <p:cNvSpPr txBox="1">
            <a:spLocks noGrp="1"/>
          </p:cNvSpPr>
          <p:nvPr>
            <p:ph type="title"/>
          </p:nvPr>
        </p:nvSpPr>
        <p:spPr>
          <a:xfrm>
            <a:off x="720000" y="1701825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jari"/>
              <a:buNone/>
              <a:defRPr sz="1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jari"/>
              <a:buNone/>
              <a:defRPr sz="35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2062" name="Google Shape;2062;p22"/>
          <p:cNvSpPr txBox="1">
            <a:spLocks noGrp="1"/>
          </p:cNvSpPr>
          <p:nvPr>
            <p:ph type="title" idx="2" hasCustomPrompt="1"/>
          </p:nvPr>
        </p:nvSpPr>
        <p:spPr>
          <a:xfrm>
            <a:off x="713125" y="1371275"/>
            <a:ext cx="38583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3" name="Google Shape;2063;p22"/>
          <p:cNvSpPr txBox="1">
            <a:spLocks noGrp="1"/>
          </p:cNvSpPr>
          <p:nvPr>
            <p:ph type="subTitle" idx="1"/>
          </p:nvPr>
        </p:nvSpPr>
        <p:spPr>
          <a:xfrm>
            <a:off x="4571999" y="1701825"/>
            <a:ext cx="385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4" name="Google Shape;2064;p22"/>
          <p:cNvSpPr txBox="1">
            <a:spLocks noGrp="1"/>
          </p:cNvSpPr>
          <p:nvPr>
            <p:ph type="title" idx="3" hasCustomPrompt="1"/>
          </p:nvPr>
        </p:nvSpPr>
        <p:spPr>
          <a:xfrm>
            <a:off x="4571999" y="1371275"/>
            <a:ext cx="38583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5" name="Google Shape;2065;p22"/>
          <p:cNvSpPr txBox="1">
            <a:spLocks noGrp="1"/>
          </p:cNvSpPr>
          <p:nvPr>
            <p:ph type="subTitle" idx="4"/>
          </p:nvPr>
        </p:nvSpPr>
        <p:spPr>
          <a:xfrm>
            <a:off x="2642550" y="3468706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6" name="Google Shape;2066;p22"/>
          <p:cNvSpPr txBox="1">
            <a:spLocks noGrp="1"/>
          </p:cNvSpPr>
          <p:nvPr>
            <p:ph type="title" idx="5" hasCustomPrompt="1"/>
          </p:nvPr>
        </p:nvSpPr>
        <p:spPr>
          <a:xfrm>
            <a:off x="2327100" y="3019100"/>
            <a:ext cx="4489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7" name="Google Shape;2067;p22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22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22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22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22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22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22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4" name="Google Shape;2074;p22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2075" name="Google Shape;2075;p22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2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2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2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2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" name="Google Shape;2080;p22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081" name="Google Shape;2081;p22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2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2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2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2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2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2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2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2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2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2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2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2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2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2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2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2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2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2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2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2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2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2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2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2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2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2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2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2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2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2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2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2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2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2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2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2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2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2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2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2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2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2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2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2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2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2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2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2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2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2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2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2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2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5" name="Google Shape;2135;p22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136" name="Google Shape;2136;p22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2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2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2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2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2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2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2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2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2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2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2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2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22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150" name="Google Shape;2150;p22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2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2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2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2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2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2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2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2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2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2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2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2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3" name="Google Shape;2163;p22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4" name="Google Shape;2164;p22"/>
          <p:cNvGrpSpPr/>
          <p:nvPr/>
        </p:nvGrpSpPr>
        <p:grpSpPr>
          <a:xfrm rot="-5400000">
            <a:off x="5178623" y="1191409"/>
            <a:ext cx="3985907" cy="3918269"/>
            <a:chOff x="2524675" y="238075"/>
            <a:chExt cx="1178600" cy="1158600"/>
          </a:xfrm>
        </p:grpSpPr>
        <p:sp>
          <p:nvSpPr>
            <p:cNvPr id="2165" name="Google Shape;2165;p22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2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2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2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2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2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2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2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2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2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2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2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2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2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2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2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2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2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2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2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2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2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2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2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2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2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2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2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2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2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2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2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2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2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2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2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2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2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2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2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2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2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2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2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2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2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2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2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2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2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2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2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2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2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2"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23"/>
          <p:cNvSpPr txBox="1">
            <a:spLocks noGrp="1"/>
          </p:cNvSpPr>
          <p:nvPr>
            <p:ph type="title"/>
          </p:nvPr>
        </p:nvSpPr>
        <p:spPr>
          <a:xfrm>
            <a:off x="3134400" y="2871000"/>
            <a:ext cx="28752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21" name="Google Shape;2221;p23"/>
          <p:cNvSpPr txBox="1">
            <a:spLocks noGrp="1"/>
          </p:cNvSpPr>
          <p:nvPr>
            <p:ph type="subTitle" idx="1"/>
          </p:nvPr>
        </p:nvSpPr>
        <p:spPr>
          <a:xfrm>
            <a:off x="1231050" y="1809525"/>
            <a:ext cx="66819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222" name="Google Shape;2222;p23"/>
          <p:cNvSpPr/>
          <p:nvPr/>
        </p:nvSpPr>
        <p:spPr>
          <a:xfrm>
            <a:off x="-2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23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23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5" name="Google Shape;2225;p23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226" name="Google Shape;2226;p2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0" name="Google Shape;2280;p23"/>
          <p:cNvGrpSpPr/>
          <p:nvPr/>
        </p:nvGrpSpPr>
        <p:grpSpPr>
          <a:xfrm flipH="1">
            <a:off x="5287722" y="1942450"/>
            <a:ext cx="3853412" cy="3206994"/>
            <a:chOff x="-13316" y="1942450"/>
            <a:chExt cx="3853412" cy="3206994"/>
          </a:xfrm>
        </p:grpSpPr>
        <p:grpSp>
          <p:nvGrpSpPr>
            <p:cNvPr id="2281" name="Google Shape;2281;p23"/>
            <p:cNvGrpSpPr/>
            <p:nvPr/>
          </p:nvGrpSpPr>
          <p:grpSpPr>
            <a:xfrm rot="-5400000" flipH="1">
              <a:off x="-784725" y="2727175"/>
              <a:ext cx="3189300" cy="1619850"/>
              <a:chOff x="4185675" y="845125"/>
              <a:chExt cx="3189300" cy="1619850"/>
            </a:xfrm>
          </p:grpSpPr>
          <p:sp>
            <p:nvSpPr>
              <p:cNvPr id="2282" name="Google Shape;2282;p23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3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3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5" name="Google Shape;2285;p23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3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7" name="Google Shape;2287;p23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2288" name="Google Shape;2288;p23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23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23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23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23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93" name="Google Shape;2293;p23"/>
          <p:cNvGrpSpPr/>
          <p:nvPr/>
        </p:nvGrpSpPr>
        <p:grpSpPr>
          <a:xfrm>
            <a:off x="5158098" y="1231184"/>
            <a:ext cx="3985907" cy="3918269"/>
            <a:chOff x="2524675" y="238075"/>
            <a:chExt cx="1178600" cy="1158600"/>
          </a:xfrm>
        </p:grpSpPr>
        <p:sp>
          <p:nvSpPr>
            <p:cNvPr id="2294" name="Google Shape;2294;p23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3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3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3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3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3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3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3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3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3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3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3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3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3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3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3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3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3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3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3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3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3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3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3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3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3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3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3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3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3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3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3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3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3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3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3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3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3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3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3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3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3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3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3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3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3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3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3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3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3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3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3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3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3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Google Shape;2348;p23"/>
          <p:cNvGrpSpPr/>
          <p:nvPr/>
        </p:nvGrpSpPr>
        <p:grpSpPr>
          <a:xfrm>
            <a:off x="-26" y="2571758"/>
            <a:ext cx="3840097" cy="2558635"/>
            <a:chOff x="235225" y="2771600"/>
            <a:chExt cx="3133750" cy="2088000"/>
          </a:xfrm>
        </p:grpSpPr>
        <p:sp>
          <p:nvSpPr>
            <p:cNvPr id="2349" name="Google Shape;2349;p2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" name="Google Shape;2354;p23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2355" name="Google Shape;2355;p23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3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3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3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3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24"/>
          <p:cNvSpPr txBox="1">
            <a:spLocks noGrp="1"/>
          </p:cNvSpPr>
          <p:nvPr>
            <p:ph type="title"/>
          </p:nvPr>
        </p:nvSpPr>
        <p:spPr>
          <a:xfrm>
            <a:off x="715650" y="1814525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62" name="Google Shape;2362;p24"/>
          <p:cNvSpPr txBox="1">
            <a:spLocks noGrp="1"/>
          </p:cNvSpPr>
          <p:nvPr>
            <p:ph type="subTitle" idx="1"/>
          </p:nvPr>
        </p:nvSpPr>
        <p:spPr>
          <a:xfrm>
            <a:off x="713250" y="2335428"/>
            <a:ext cx="3852000" cy="10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63" name="Google Shape;2363;p24"/>
          <p:cNvGrpSpPr/>
          <p:nvPr/>
        </p:nvGrpSpPr>
        <p:grpSpPr>
          <a:xfrm>
            <a:off x="13724" y="2571758"/>
            <a:ext cx="3840097" cy="2558635"/>
            <a:chOff x="235225" y="2771600"/>
            <a:chExt cx="3133750" cy="2088000"/>
          </a:xfrm>
        </p:grpSpPr>
        <p:sp>
          <p:nvSpPr>
            <p:cNvPr id="2364" name="Google Shape;2364;p2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9" name="Google Shape;2369;p24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2370" name="Google Shape;2370;p2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24"/>
          <p:cNvGrpSpPr/>
          <p:nvPr/>
        </p:nvGrpSpPr>
        <p:grpSpPr>
          <a:xfrm>
            <a:off x="39701" y="3880440"/>
            <a:ext cx="3277907" cy="1263055"/>
            <a:chOff x="1766764" y="-4125385"/>
            <a:chExt cx="3277907" cy="1263055"/>
          </a:xfrm>
        </p:grpSpPr>
        <p:sp>
          <p:nvSpPr>
            <p:cNvPr id="2376" name="Google Shape;2376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" name="Google Shape;2402;p24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403" name="Google Shape;2403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9" name="Google Shape;2429;p24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2430" name="Google Shape;2430;p2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p25"/>
          <p:cNvSpPr txBox="1">
            <a:spLocks noGrp="1"/>
          </p:cNvSpPr>
          <p:nvPr>
            <p:ph type="title"/>
          </p:nvPr>
        </p:nvSpPr>
        <p:spPr>
          <a:xfrm>
            <a:off x="4592325" y="1810512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58" name="Google Shape;2458;p25"/>
          <p:cNvSpPr txBox="1">
            <a:spLocks noGrp="1"/>
          </p:cNvSpPr>
          <p:nvPr>
            <p:ph type="subTitle" idx="1"/>
          </p:nvPr>
        </p:nvSpPr>
        <p:spPr>
          <a:xfrm>
            <a:off x="4589925" y="2333796"/>
            <a:ext cx="3852000" cy="10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59" name="Google Shape;2459;p25"/>
          <p:cNvGrpSpPr/>
          <p:nvPr/>
        </p:nvGrpSpPr>
        <p:grpSpPr>
          <a:xfrm flipH="1">
            <a:off x="5303899" y="2571758"/>
            <a:ext cx="3840097" cy="2558635"/>
            <a:chOff x="235225" y="2771600"/>
            <a:chExt cx="3133750" cy="2088000"/>
          </a:xfrm>
        </p:grpSpPr>
        <p:sp>
          <p:nvSpPr>
            <p:cNvPr id="2460" name="Google Shape;2460;p25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5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5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5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5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5" name="Google Shape;2465;p25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2466" name="Google Shape;2466;p25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5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5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5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5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1" name="Google Shape;2471;p25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472" name="Google Shape;2472;p2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8" name="Google Shape;2498;p25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2499" name="Google Shape;2499;p2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15"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2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7" name="Google Shape;2527;p26"/>
          <p:cNvSpPr txBox="1">
            <a:spLocks noGrp="1"/>
          </p:cNvSpPr>
          <p:nvPr>
            <p:ph type="body" idx="1"/>
          </p:nvPr>
        </p:nvSpPr>
        <p:spPr>
          <a:xfrm>
            <a:off x="1890750" y="3027963"/>
            <a:ext cx="53625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5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28" name="Google Shape;2528;p26"/>
          <p:cNvSpPr/>
          <p:nvPr/>
        </p:nvSpPr>
        <p:spPr>
          <a:xfrm flipH="1">
            <a:off x="672255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26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rgbClr val="51B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26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1" name="Google Shape;2531;p26"/>
          <p:cNvGrpSpPr/>
          <p:nvPr/>
        </p:nvGrpSpPr>
        <p:grpSpPr>
          <a:xfrm rot="10800000" flipH="1">
            <a:off x="-16" y="8"/>
            <a:ext cx="3840097" cy="2558635"/>
            <a:chOff x="235225" y="2771600"/>
            <a:chExt cx="3133750" cy="2088000"/>
          </a:xfrm>
        </p:grpSpPr>
        <p:sp>
          <p:nvSpPr>
            <p:cNvPr id="2532" name="Google Shape;2532;p26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6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6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6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6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7" name="Google Shape;2537;p26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2538" name="Google Shape;2538;p2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2" name="Google Shape;2592;p26"/>
          <p:cNvGrpSpPr/>
          <p:nvPr/>
        </p:nvGrpSpPr>
        <p:grpSpPr>
          <a:xfrm flipH="1">
            <a:off x="-26" y="1231184"/>
            <a:ext cx="3985907" cy="3918269"/>
            <a:chOff x="2524675" y="238075"/>
            <a:chExt cx="1178600" cy="1158600"/>
          </a:xfrm>
        </p:grpSpPr>
        <p:sp>
          <p:nvSpPr>
            <p:cNvPr id="2593" name="Google Shape;2593;p2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27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27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27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27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27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27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27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5" name="Google Shape;2655;p27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2656" name="Google Shape;2656;p2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1" name="Google Shape;2661;p27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662" name="Google Shape;2662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6" name="Google Shape;2716;p27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717" name="Google Shape;2717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0" name="Google Shape;2730;p27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731" name="Google Shape;2731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4" name="Google Shape;2744;p27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5" name="Google Shape;2745;p27"/>
          <p:cNvGrpSpPr/>
          <p:nvPr/>
        </p:nvGrpSpPr>
        <p:grpSpPr>
          <a:xfrm rot="-5400000">
            <a:off x="5178623" y="1191409"/>
            <a:ext cx="3985907" cy="3918269"/>
            <a:chOff x="2524675" y="238075"/>
            <a:chExt cx="1178600" cy="1158600"/>
          </a:xfrm>
        </p:grpSpPr>
        <p:sp>
          <p:nvSpPr>
            <p:cNvPr id="2746" name="Google Shape;2746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">
    <p:spTree>
      <p:nvGrpSpPr>
        <p:cNvPr id="1" name="Shape 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1" name="Google Shape;2801;p28"/>
          <p:cNvSpPr/>
          <p:nvPr/>
        </p:nvSpPr>
        <p:spPr>
          <a:xfrm flipH="1">
            <a:off x="672255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8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rgbClr val="51B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8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4" name="Google Shape;2804;p28"/>
          <p:cNvGrpSpPr/>
          <p:nvPr/>
        </p:nvGrpSpPr>
        <p:grpSpPr>
          <a:xfrm rot="10800000" flipH="1">
            <a:off x="-16" y="8"/>
            <a:ext cx="3840097" cy="2558635"/>
            <a:chOff x="235225" y="2771600"/>
            <a:chExt cx="3133750" cy="2088000"/>
          </a:xfrm>
        </p:grpSpPr>
        <p:sp>
          <p:nvSpPr>
            <p:cNvPr id="2805" name="Google Shape;2805;p2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2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2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2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2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0" name="Google Shape;2810;p28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2811" name="Google Shape;2811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5" name="Google Shape;2865;p28"/>
          <p:cNvGrpSpPr/>
          <p:nvPr/>
        </p:nvGrpSpPr>
        <p:grpSpPr>
          <a:xfrm flipH="1">
            <a:off x="-26" y="1231184"/>
            <a:ext cx="3985907" cy="3918269"/>
            <a:chOff x="2524675" y="238075"/>
            <a:chExt cx="1178600" cy="1158600"/>
          </a:xfrm>
        </p:grpSpPr>
        <p:sp>
          <p:nvSpPr>
            <p:cNvPr id="2866" name="Google Shape;2866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1" name="Google Shape;2921;p29"/>
          <p:cNvGrpSpPr/>
          <p:nvPr/>
        </p:nvGrpSpPr>
        <p:grpSpPr>
          <a:xfrm flipH="1">
            <a:off x="10" y="3399552"/>
            <a:ext cx="3931697" cy="1741540"/>
            <a:chOff x="1076310" y="3270752"/>
            <a:chExt cx="3931697" cy="1741540"/>
          </a:xfrm>
        </p:grpSpPr>
        <p:sp>
          <p:nvSpPr>
            <p:cNvPr id="2922" name="Google Shape;2922;p29"/>
            <p:cNvSpPr/>
            <p:nvPr/>
          </p:nvSpPr>
          <p:spPr>
            <a:xfrm>
              <a:off x="3402350" y="38718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3" name="Google Shape;2923;p29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2924" name="Google Shape;2924;p29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9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9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9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9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9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9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9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9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9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9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9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9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9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9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9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9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1" name="Google Shape;2941;p29"/>
          <p:cNvSpPr/>
          <p:nvPr/>
        </p:nvSpPr>
        <p:spPr>
          <a:xfrm flipH="1">
            <a:off x="7178590" y="0"/>
            <a:ext cx="1965410" cy="1314283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2" name="Google Shape;2942;p2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2943" name="Google Shape;2943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9" name="Google Shape;2969;p2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970" name="Google Shape;2970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 1">
  <p:cSld name="CUSTOM_19">
    <p:spTree>
      <p:nvGrpSpPr>
        <p:cNvPr id="1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30"/>
          <p:cNvSpPr txBox="1">
            <a:spLocks noGrp="1"/>
          </p:cNvSpPr>
          <p:nvPr>
            <p:ph type="subTitle" idx="1"/>
          </p:nvPr>
        </p:nvSpPr>
        <p:spPr>
          <a:xfrm>
            <a:off x="1448700" y="2891519"/>
            <a:ext cx="23946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8" name="Google Shape;2998;p30"/>
          <p:cNvSpPr txBox="1">
            <a:spLocks noGrp="1"/>
          </p:cNvSpPr>
          <p:nvPr>
            <p:ph type="subTitle" idx="2"/>
          </p:nvPr>
        </p:nvSpPr>
        <p:spPr>
          <a:xfrm>
            <a:off x="1503000" y="3210342"/>
            <a:ext cx="22860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9" name="Google Shape;2999;p30"/>
          <p:cNvSpPr txBox="1">
            <a:spLocks noGrp="1"/>
          </p:cNvSpPr>
          <p:nvPr>
            <p:ph type="subTitle" idx="3"/>
          </p:nvPr>
        </p:nvSpPr>
        <p:spPr>
          <a:xfrm>
            <a:off x="5303800" y="2887919"/>
            <a:ext cx="23946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0" name="Google Shape;3000;p30"/>
          <p:cNvSpPr txBox="1">
            <a:spLocks noGrp="1"/>
          </p:cNvSpPr>
          <p:nvPr>
            <p:ph type="subTitle" idx="4"/>
          </p:nvPr>
        </p:nvSpPr>
        <p:spPr>
          <a:xfrm>
            <a:off x="5358100" y="3210342"/>
            <a:ext cx="2286000" cy="6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1" name="Google Shape;3001;p30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2" name="Google Shape;3002;p30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rgbClr val="3BAE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3" name="Google Shape;3003;p30"/>
          <p:cNvGrpSpPr/>
          <p:nvPr/>
        </p:nvGrpSpPr>
        <p:grpSpPr>
          <a:xfrm rot="10800000" flipH="1">
            <a:off x="5954700" y="3522075"/>
            <a:ext cx="3189300" cy="1619850"/>
            <a:chOff x="4185675" y="845125"/>
            <a:chExt cx="3189300" cy="1619850"/>
          </a:xfrm>
        </p:grpSpPr>
        <p:sp>
          <p:nvSpPr>
            <p:cNvPr id="3004" name="Google Shape;3004;p30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0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0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7" name="Google Shape;3007;p30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3008" name="Google Shape;3008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4" name="Google Shape;3034;p30"/>
          <p:cNvGrpSpPr/>
          <p:nvPr/>
        </p:nvGrpSpPr>
        <p:grpSpPr>
          <a:xfrm>
            <a:off x="1" y="3878865"/>
            <a:ext cx="3277907" cy="1263055"/>
            <a:chOff x="1766764" y="-4125385"/>
            <a:chExt cx="3277907" cy="1263055"/>
          </a:xfrm>
        </p:grpSpPr>
        <p:sp>
          <p:nvSpPr>
            <p:cNvPr id="3035" name="Google Shape;3035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30"/>
          <p:cNvGrpSpPr/>
          <p:nvPr/>
        </p:nvGrpSpPr>
        <p:grpSpPr>
          <a:xfrm>
            <a:off x="5866101" y="3878865"/>
            <a:ext cx="3277907" cy="1263055"/>
            <a:chOff x="1766764" y="-4125385"/>
            <a:chExt cx="3277907" cy="1263055"/>
          </a:xfrm>
        </p:grpSpPr>
        <p:sp>
          <p:nvSpPr>
            <p:cNvPr id="3062" name="Google Shape;3062;p30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0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0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0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0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0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0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0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0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0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0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0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0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0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0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0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0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0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0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0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0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0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0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0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0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0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8" name="Google Shape;3088;p30"/>
          <p:cNvSpPr txBox="1">
            <a:spLocks noGrp="1"/>
          </p:cNvSpPr>
          <p:nvPr>
            <p:ph type="title" idx="5" hasCustomPrompt="1"/>
          </p:nvPr>
        </p:nvSpPr>
        <p:spPr>
          <a:xfrm>
            <a:off x="6078400" y="1951788"/>
            <a:ext cx="8454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3089" name="Google Shape;3089;p30"/>
          <p:cNvSpPr txBox="1">
            <a:spLocks noGrp="1"/>
          </p:cNvSpPr>
          <p:nvPr>
            <p:ph type="title" idx="6" hasCustomPrompt="1"/>
          </p:nvPr>
        </p:nvSpPr>
        <p:spPr>
          <a:xfrm>
            <a:off x="2225400" y="1951788"/>
            <a:ext cx="8412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"/>
          <p:cNvSpPr txBox="1">
            <a:spLocks noGrp="1"/>
          </p:cNvSpPr>
          <p:nvPr>
            <p:ph type="body" idx="1"/>
          </p:nvPr>
        </p:nvSpPr>
        <p:spPr>
          <a:xfrm>
            <a:off x="720000" y="887175"/>
            <a:ext cx="77040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Oswald"/>
              <a:buAutoNum type="arabicPeriod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7" name="Google Shape;247;p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48" name="Google Shape;248;p4"/>
          <p:cNvGrpSpPr/>
          <p:nvPr/>
        </p:nvGrpSpPr>
        <p:grpSpPr>
          <a:xfrm rot="5400000">
            <a:off x="6739425" y="2738925"/>
            <a:ext cx="3189300" cy="1619850"/>
            <a:chOff x="4185675" y="845125"/>
            <a:chExt cx="3189300" cy="1619850"/>
          </a:xfrm>
        </p:grpSpPr>
        <p:sp>
          <p:nvSpPr>
            <p:cNvPr id="249" name="Google Shape;249;p4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253" name="Google Shape;253;p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4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59" name="Google Shape;259;p4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4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4"/>
          <p:cNvGrpSpPr/>
          <p:nvPr/>
        </p:nvGrpSpPr>
        <p:grpSpPr>
          <a:xfrm>
            <a:off x="12" y="4442118"/>
            <a:ext cx="3128088" cy="672829"/>
            <a:chOff x="1713837" y="-812307"/>
            <a:chExt cx="3128088" cy="672829"/>
          </a:xfrm>
        </p:grpSpPr>
        <p:sp>
          <p:nvSpPr>
            <p:cNvPr id="315" name="Google Shape;315;p4"/>
            <p:cNvSpPr/>
            <p:nvPr/>
          </p:nvSpPr>
          <p:spPr>
            <a:xfrm rot="5400000" flipH="1">
              <a:off x="3549448" y="-398024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 rot="5400000" flipH="1">
              <a:off x="2921048" y="-56851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 rot="5400000" flipH="1">
              <a:off x="4379281" y="-534653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 rot="5400000" flipH="1">
              <a:off x="4558437" y="-807826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 rot="5400000" flipH="1">
              <a:off x="4761098" y="-572783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 rot="5400000" flipH="1">
              <a:off x="3907802" y="-16894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 rot="5400000" flipH="1">
              <a:off x="2574319" y="-68586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 rot="5400000" flipH="1">
              <a:off x="4408577" y="-655090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 rot="5400000" flipH="1">
              <a:off x="4068146" y="-405464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 rot="5400000" flipH="1">
              <a:off x="2584845" y="-558326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 rot="5400000" flipH="1">
              <a:off x="2061877" y="-696181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 rot="5400000" flipH="1">
              <a:off x="1713837" y="-81230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 rot="5400000" flipH="1">
              <a:off x="1724152" y="-684471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 rot="5400000" flipH="1">
              <a:off x="3686753" y="-475216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 rot="5400000" flipH="1">
              <a:off x="3785504" y="-337826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4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331" name="Google Shape;331;p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" name="Google Shape;357;p4"/>
          <p:cNvGrpSpPr/>
          <p:nvPr/>
        </p:nvGrpSpPr>
        <p:grpSpPr>
          <a:xfrm>
            <a:off x="5225742" y="1"/>
            <a:ext cx="3918269" cy="1521517"/>
            <a:chOff x="1302767" y="-2641999"/>
            <a:chExt cx="3918269" cy="1521517"/>
          </a:xfrm>
        </p:grpSpPr>
        <p:sp>
          <p:nvSpPr>
            <p:cNvPr id="358" name="Google Shape;358;p4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"/>
          <p:cNvSpPr txBox="1">
            <a:spLocks noGrp="1"/>
          </p:cNvSpPr>
          <p:nvPr>
            <p:ph type="subTitle" idx="1"/>
          </p:nvPr>
        </p:nvSpPr>
        <p:spPr>
          <a:xfrm>
            <a:off x="1445013" y="3002219"/>
            <a:ext cx="2394600" cy="17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5"/>
          <p:cNvSpPr txBox="1">
            <a:spLocks noGrp="1"/>
          </p:cNvSpPr>
          <p:nvPr>
            <p:ph type="subTitle" idx="2"/>
          </p:nvPr>
        </p:nvSpPr>
        <p:spPr>
          <a:xfrm>
            <a:off x="1445013" y="3219867"/>
            <a:ext cx="23946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5"/>
          <p:cNvSpPr txBox="1">
            <a:spLocks noGrp="1"/>
          </p:cNvSpPr>
          <p:nvPr>
            <p:ph type="subTitle" idx="3"/>
          </p:nvPr>
        </p:nvSpPr>
        <p:spPr>
          <a:xfrm>
            <a:off x="5303788" y="3002219"/>
            <a:ext cx="23946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5"/>
          <p:cNvSpPr txBox="1">
            <a:spLocks noGrp="1"/>
          </p:cNvSpPr>
          <p:nvPr>
            <p:ph type="subTitle" idx="4"/>
          </p:nvPr>
        </p:nvSpPr>
        <p:spPr>
          <a:xfrm>
            <a:off x="5303188" y="3219867"/>
            <a:ext cx="23958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5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rgbClr val="3BAE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5"/>
          <p:cNvGrpSpPr/>
          <p:nvPr/>
        </p:nvGrpSpPr>
        <p:grpSpPr>
          <a:xfrm rot="10800000" flipH="1">
            <a:off x="5954700" y="3522075"/>
            <a:ext cx="3189300" cy="1619850"/>
            <a:chOff x="4185675" y="845125"/>
            <a:chExt cx="3189300" cy="1619850"/>
          </a:xfrm>
        </p:grpSpPr>
        <p:sp>
          <p:nvSpPr>
            <p:cNvPr id="379" name="Google Shape;379;p5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5"/>
          <p:cNvGrpSpPr/>
          <p:nvPr/>
        </p:nvGrpSpPr>
        <p:grpSpPr>
          <a:xfrm rot="-5400000">
            <a:off x="-1007424" y="1007415"/>
            <a:ext cx="3277907" cy="1263055"/>
            <a:chOff x="1766764" y="-4125385"/>
            <a:chExt cx="3277907" cy="1263055"/>
          </a:xfrm>
        </p:grpSpPr>
        <p:sp>
          <p:nvSpPr>
            <p:cNvPr id="383" name="Google Shape;383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5"/>
          <p:cNvGrpSpPr/>
          <p:nvPr/>
        </p:nvGrpSpPr>
        <p:grpSpPr>
          <a:xfrm>
            <a:off x="1" y="3878865"/>
            <a:ext cx="3277907" cy="1263055"/>
            <a:chOff x="1766764" y="-4125385"/>
            <a:chExt cx="3277907" cy="1263055"/>
          </a:xfrm>
        </p:grpSpPr>
        <p:sp>
          <p:nvSpPr>
            <p:cNvPr id="410" name="Google Shape;410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5"/>
          <p:cNvGrpSpPr/>
          <p:nvPr/>
        </p:nvGrpSpPr>
        <p:grpSpPr>
          <a:xfrm>
            <a:off x="5866101" y="3878865"/>
            <a:ext cx="3277907" cy="1263055"/>
            <a:chOff x="1766764" y="-4125385"/>
            <a:chExt cx="3277907" cy="1263055"/>
          </a:xfrm>
        </p:grpSpPr>
        <p:sp>
          <p:nvSpPr>
            <p:cNvPr id="437" name="Google Shape;437;p5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65" name="Google Shape;465;p6"/>
          <p:cNvGrpSpPr/>
          <p:nvPr/>
        </p:nvGrpSpPr>
        <p:grpSpPr>
          <a:xfrm>
            <a:off x="6977899" y="3547"/>
            <a:ext cx="2166108" cy="1568075"/>
            <a:chOff x="6977899" y="60697"/>
            <a:chExt cx="2166108" cy="1568075"/>
          </a:xfrm>
        </p:grpSpPr>
        <p:sp>
          <p:nvSpPr>
            <p:cNvPr id="466" name="Google Shape;466;p6"/>
            <p:cNvSpPr/>
            <p:nvPr/>
          </p:nvSpPr>
          <p:spPr>
            <a:xfrm rot="10800000" flipH="1">
              <a:off x="6977899" y="60697"/>
              <a:ext cx="2166087" cy="1568075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 rot="10800000" flipH="1">
              <a:off x="7538350" y="60698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6"/>
          <p:cNvGrpSpPr/>
          <p:nvPr/>
        </p:nvGrpSpPr>
        <p:grpSpPr>
          <a:xfrm rot="10800000" flipH="1">
            <a:off x="8229535" y="1763360"/>
            <a:ext cx="1280726" cy="3383675"/>
            <a:chOff x="9196698" y="950579"/>
            <a:chExt cx="1280726" cy="3383675"/>
          </a:xfrm>
        </p:grpSpPr>
        <p:sp>
          <p:nvSpPr>
            <p:cNvPr id="469" name="Google Shape;469;p6"/>
            <p:cNvSpPr/>
            <p:nvPr/>
          </p:nvSpPr>
          <p:spPr>
            <a:xfrm rot="10800000" flipH="1">
              <a:off x="9419903" y="2786190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 rot="10800000" flipH="1">
              <a:off x="9599228" y="215766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 rot="10800000" flipH="1">
              <a:off x="9546302" y="3614502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6"/>
            <p:cNvSpPr/>
            <p:nvPr/>
          </p:nvSpPr>
          <p:spPr>
            <a:xfrm rot="10800000" flipH="1">
              <a:off x="9828268" y="3796617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6"/>
            <p:cNvSpPr/>
            <p:nvPr/>
          </p:nvSpPr>
          <p:spPr>
            <a:xfrm rot="10800000" flipH="1">
              <a:off x="10207125" y="3808369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 rot="10800000" flipH="1">
              <a:off x="9549176" y="3999362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 rot="10800000" flipH="1">
              <a:off x="9196698" y="314450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 rot="10800000" flipH="1">
              <a:off x="9707787" y="1811104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 rot="10800000" flipH="1">
              <a:off x="9613771" y="3653647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6"/>
            <p:cNvSpPr/>
            <p:nvPr/>
          </p:nvSpPr>
          <p:spPr>
            <a:xfrm rot="10800000" flipH="1">
              <a:off x="9387775" y="3309201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6"/>
            <p:cNvSpPr/>
            <p:nvPr/>
          </p:nvSpPr>
          <p:spPr>
            <a:xfrm rot="10800000" flipH="1">
              <a:off x="9540468" y="1825815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6"/>
            <p:cNvSpPr/>
            <p:nvPr/>
          </p:nvSpPr>
          <p:spPr>
            <a:xfrm rot="10800000" flipH="1">
              <a:off x="9725373" y="1297224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 rot="10800000" flipH="1">
              <a:off x="9834186" y="95057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 rot="10800000" flipH="1">
              <a:off x="9666613" y="965375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 rot="10800000" flipH="1">
              <a:off x="10177702" y="1025488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 rot="10800000" flipH="1">
              <a:off x="9490416" y="2925778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 rot="10800000" flipH="1">
              <a:off x="9352519" y="3023684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 rot="10800000" flipH="1">
              <a:off x="10177702" y="4093379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 rot="10800000" flipH="1">
              <a:off x="10421622" y="4278284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 rot="10800000" flipH="1">
              <a:off x="10177702" y="4003758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6"/>
          <p:cNvGrpSpPr/>
          <p:nvPr/>
        </p:nvGrpSpPr>
        <p:grpSpPr>
          <a:xfrm>
            <a:off x="-26" y="0"/>
            <a:ext cx="2038372" cy="1475624"/>
            <a:chOff x="-26" y="0"/>
            <a:chExt cx="2038372" cy="1475624"/>
          </a:xfrm>
        </p:grpSpPr>
        <p:sp>
          <p:nvSpPr>
            <p:cNvPr id="490" name="Google Shape;490;p6"/>
            <p:cNvSpPr/>
            <p:nvPr/>
          </p:nvSpPr>
          <p:spPr>
            <a:xfrm rot="10800000">
              <a:off x="-26" y="5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 flipH="1">
              <a:off x="13729" y="0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6"/>
          <p:cNvGrpSpPr/>
          <p:nvPr/>
        </p:nvGrpSpPr>
        <p:grpSpPr>
          <a:xfrm rot="-5400000">
            <a:off x="-1198383" y="1200263"/>
            <a:ext cx="3918269" cy="1521517"/>
            <a:chOff x="1302767" y="-2641999"/>
            <a:chExt cx="3918269" cy="1521517"/>
          </a:xfrm>
        </p:grpSpPr>
        <p:sp>
          <p:nvSpPr>
            <p:cNvPr id="493" name="Google Shape;493;p6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6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6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6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6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6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6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6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6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6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6"/>
          <p:cNvGrpSpPr/>
          <p:nvPr/>
        </p:nvGrpSpPr>
        <p:grpSpPr>
          <a:xfrm rot="-5400000" flipH="1">
            <a:off x="6313753" y="-1105389"/>
            <a:ext cx="1715384" cy="3918269"/>
            <a:chOff x="10706378" y="539509"/>
            <a:chExt cx="1715384" cy="3918269"/>
          </a:xfrm>
        </p:grpSpPr>
        <p:sp>
          <p:nvSpPr>
            <p:cNvPr id="507" name="Google Shape;507;p6"/>
            <p:cNvSpPr/>
            <p:nvPr/>
          </p:nvSpPr>
          <p:spPr>
            <a:xfrm rot="10800000" flipH="1">
              <a:off x="10962050" y="4005280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6"/>
            <p:cNvSpPr/>
            <p:nvPr/>
          </p:nvSpPr>
          <p:spPr>
            <a:xfrm rot="10800000" flipH="1">
              <a:off x="12057532" y="2466178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6"/>
            <p:cNvSpPr/>
            <p:nvPr/>
          </p:nvSpPr>
          <p:spPr>
            <a:xfrm rot="10800000" flipH="1">
              <a:off x="12242691" y="3905345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 rot="10800000" flipH="1">
              <a:off x="12313119" y="3942123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 rot="10800000" flipH="1">
              <a:off x="11188130" y="539509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 rot="10800000" flipH="1">
              <a:off x="12028109" y="2213550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6"/>
            <p:cNvSpPr/>
            <p:nvPr/>
          </p:nvSpPr>
          <p:spPr>
            <a:xfrm rot="10800000" flipH="1">
              <a:off x="11998771" y="1047386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6"/>
            <p:cNvSpPr/>
            <p:nvPr/>
          </p:nvSpPr>
          <p:spPr>
            <a:xfrm rot="10800000" flipH="1">
              <a:off x="10706378" y="89773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"/>
            <p:cNvSpPr/>
            <p:nvPr/>
          </p:nvSpPr>
          <p:spPr>
            <a:xfrm rot="10800000" flipH="1">
              <a:off x="12377798" y="1239985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"/>
            <p:cNvSpPr/>
            <p:nvPr/>
          </p:nvSpPr>
          <p:spPr>
            <a:xfrm rot="10800000" flipH="1">
              <a:off x="11390875" y="3870173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"/>
            <p:cNvSpPr/>
            <p:nvPr/>
          </p:nvSpPr>
          <p:spPr>
            <a:xfrm rot="10800000" flipH="1">
              <a:off x="11928258" y="4263742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"/>
            <p:cNvSpPr/>
            <p:nvPr/>
          </p:nvSpPr>
          <p:spPr>
            <a:xfrm rot="10800000" flipH="1">
              <a:off x="11658045" y="384666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"/>
            <p:cNvSpPr/>
            <p:nvPr/>
          </p:nvSpPr>
          <p:spPr>
            <a:xfrm rot="10800000" flipH="1">
              <a:off x="11393665" y="4251990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6"/>
            <p:cNvSpPr/>
            <p:nvPr/>
          </p:nvSpPr>
          <p:spPr>
            <a:xfrm rot="10800000" flipH="1">
              <a:off x="11655255" y="3757049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6"/>
            <p:cNvSpPr/>
            <p:nvPr/>
          </p:nvSpPr>
          <p:spPr>
            <a:xfrm rot="10800000" flipH="1">
              <a:off x="10809357" y="4417957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"/>
            <p:cNvSpPr/>
            <p:nvPr/>
          </p:nvSpPr>
          <p:spPr>
            <a:xfrm rot="10800000" flipH="1">
              <a:off x="11919550" y="227535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"/>
            <p:cNvSpPr/>
            <p:nvPr/>
          </p:nvSpPr>
          <p:spPr>
            <a:xfrm rot="10800000" flipH="1">
              <a:off x="12004605" y="2130778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6"/>
          <p:cNvGrpSpPr/>
          <p:nvPr/>
        </p:nvGrpSpPr>
        <p:grpSpPr>
          <a:xfrm>
            <a:off x="11048" y="1225234"/>
            <a:ext cx="3985907" cy="3918269"/>
            <a:chOff x="2524675" y="238075"/>
            <a:chExt cx="1178600" cy="1158600"/>
          </a:xfrm>
        </p:grpSpPr>
        <p:sp>
          <p:nvSpPr>
            <p:cNvPr id="525" name="Google Shape;525;p6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"/>
          <p:cNvSpPr txBox="1">
            <a:spLocks noGrp="1"/>
          </p:cNvSpPr>
          <p:nvPr>
            <p:ph type="title"/>
          </p:nvPr>
        </p:nvSpPr>
        <p:spPr>
          <a:xfrm>
            <a:off x="715650" y="1633550"/>
            <a:ext cx="38496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7"/>
          <p:cNvSpPr txBox="1">
            <a:spLocks noGrp="1"/>
          </p:cNvSpPr>
          <p:nvPr>
            <p:ph type="subTitle" idx="1"/>
          </p:nvPr>
        </p:nvSpPr>
        <p:spPr>
          <a:xfrm>
            <a:off x="1225375" y="2153275"/>
            <a:ext cx="3339900" cy="13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2" name="Google Shape;582;p7"/>
          <p:cNvGrpSpPr/>
          <p:nvPr/>
        </p:nvGrpSpPr>
        <p:grpSpPr>
          <a:xfrm>
            <a:off x="4853273" y="1225234"/>
            <a:ext cx="3985907" cy="3918269"/>
            <a:chOff x="2524675" y="238075"/>
            <a:chExt cx="1178600" cy="1158600"/>
          </a:xfrm>
        </p:grpSpPr>
        <p:sp>
          <p:nvSpPr>
            <p:cNvPr id="583" name="Google Shape;583;p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7"/>
          <p:cNvGrpSpPr/>
          <p:nvPr/>
        </p:nvGrpSpPr>
        <p:grpSpPr>
          <a:xfrm flipH="1">
            <a:off x="5898101" y="2793747"/>
            <a:ext cx="3245882" cy="2349753"/>
            <a:chOff x="381001" y="2793747"/>
            <a:chExt cx="3245882" cy="2349753"/>
          </a:xfrm>
        </p:grpSpPr>
        <p:sp>
          <p:nvSpPr>
            <p:cNvPr id="638" name="Google Shape;638;p7"/>
            <p:cNvSpPr/>
            <p:nvPr/>
          </p:nvSpPr>
          <p:spPr>
            <a:xfrm flipH="1">
              <a:off x="38101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7"/>
            <p:cNvSpPr/>
            <p:nvPr/>
          </p:nvSpPr>
          <p:spPr>
            <a:xfrm flipH="1">
              <a:off x="381001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" name="Google Shape;640;p7"/>
          <p:cNvSpPr/>
          <p:nvPr/>
        </p:nvSpPr>
        <p:spPr>
          <a:xfrm flipH="1">
            <a:off x="5695917" y="0"/>
            <a:ext cx="3448062" cy="2305785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7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" name="Google Shape;642;p7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643" name="Google Shape;643;p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7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7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699" name="Google Shape;699;p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7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705" name="Google Shape;705;p7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7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7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7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7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7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7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7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7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7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7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7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7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7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7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7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7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7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7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7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7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7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7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7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7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7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8"/>
          <p:cNvSpPr txBox="1">
            <a:spLocks noGrp="1"/>
          </p:cNvSpPr>
          <p:nvPr>
            <p:ph type="title"/>
          </p:nvPr>
        </p:nvSpPr>
        <p:spPr>
          <a:xfrm>
            <a:off x="713250" y="2335500"/>
            <a:ext cx="77175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33" name="Google Shape;733;p8"/>
          <p:cNvSpPr/>
          <p:nvPr/>
        </p:nvSpPr>
        <p:spPr>
          <a:xfrm>
            <a:off x="-2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8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8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8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737" name="Google Shape;737;p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8"/>
          <p:cNvGrpSpPr/>
          <p:nvPr/>
        </p:nvGrpSpPr>
        <p:grpSpPr>
          <a:xfrm flipH="1">
            <a:off x="5287722" y="1942450"/>
            <a:ext cx="3853412" cy="3206994"/>
            <a:chOff x="-13316" y="1942450"/>
            <a:chExt cx="3853412" cy="3206994"/>
          </a:xfrm>
        </p:grpSpPr>
        <p:grpSp>
          <p:nvGrpSpPr>
            <p:cNvPr id="792" name="Google Shape;792;p8"/>
            <p:cNvGrpSpPr/>
            <p:nvPr/>
          </p:nvGrpSpPr>
          <p:grpSpPr>
            <a:xfrm rot="-5400000" flipH="1">
              <a:off x="-784725" y="2727175"/>
              <a:ext cx="3189300" cy="1619850"/>
              <a:chOff x="4185675" y="845125"/>
              <a:chExt cx="3189300" cy="1619850"/>
            </a:xfrm>
          </p:grpSpPr>
          <p:sp>
            <p:nvSpPr>
              <p:cNvPr id="793" name="Google Shape;793;p8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6" name="Google Shape;796;p8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8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8" name="Google Shape;798;p8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799" name="Google Shape;799;p8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4" name="Google Shape;804;p8"/>
          <p:cNvGrpSpPr/>
          <p:nvPr/>
        </p:nvGrpSpPr>
        <p:grpSpPr>
          <a:xfrm>
            <a:off x="5158098" y="1231184"/>
            <a:ext cx="3985907" cy="3918269"/>
            <a:chOff x="2524675" y="238075"/>
            <a:chExt cx="1178600" cy="1158600"/>
          </a:xfrm>
        </p:grpSpPr>
        <p:sp>
          <p:nvSpPr>
            <p:cNvPr id="805" name="Google Shape;805;p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8"/>
          <p:cNvGrpSpPr/>
          <p:nvPr/>
        </p:nvGrpSpPr>
        <p:grpSpPr>
          <a:xfrm>
            <a:off x="-26" y="2571758"/>
            <a:ext cx="3840097" cy="2558635"/>
            <a:chOff x="235225" y="2771600"/>
            <a:chExt cx="3133750" cy="2088000"/>
          </a:xfrm>
        </p:grpSpPr>
        <p:sp>
          <p:nvSpPr>
            <p:cNvPr id="860" name="Google Shape;860;p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8"/>
          <p:cNvGrpSpPr/>
          <p:nvPr/>
        </p:nvGrpSpPr>
        <p:grpSpPr>
          <a:xfrm rot="10800000">
            <a:off x="5303899" y="8"/>
            <a:ext cx="3840097" cy="2558635"/>
            <a:chOff x="235225" y="2771600"/>
            <a:chExt cx="3133750" cy="2088000"/>
          </a:xfrm>
        </p:grpSpPr>
        <p:sp>
          <p:nvSpPr>
            <p:cNvPr id="866" name="Google Shape;866;p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9"/>
          <p:cNvSpPr txBox="1">
            <a:spLocks noGrp="1"/>
          </p:cNvSpPr>
          <p:nvPr>
            <p:ph type="title"/>
          </p:nvPr>
        </p:nvSpPr>
        <p:spPr>
          <a:xfrm>
            <a:off x="1033100" y="1803419"/>
            <a:ext cx="33102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3" name="Google Shape;873;p9"/>
          <p:cNvSpPr txBox="1">
            <a:spLocks noGrp="1"/>
          </p:cNvSpPr>
          <p:nvPr>
            <p:ph type="subTitle" idx="1"/>
          </p:nvPr>
        </p:nvSpPr>
        <p:spPr>
          <a:xfrm>
            <a:off x="1207550" y="2281594"/>
            <a:ext cx="3135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874" name="Google Shape;874;p9"/>
          <p:cNvGrpSpPr/>
          <p:nvPr/>
        </p:nvGrpSpPr>
        <p:grpSpPr>
          <a:xfrm>
            <a:off x="-13316" y="3126092"/>
            <a:ext cx="3025768" cy="2023351"/>
            <a:chOff x="-13316" y="3126092"/>
            <a:chExt cx="3025768" cy="2023351"/>
          </a:xfrm>
        </p:grpSpPr>
        <p:sp>
          <p:nvSpPr>
            <p:cNvPr id="875" name="Google Shape;875;p9"/>
            <p:cNvSpPr/>
            <p:nvPr/>
          </p:nvSpPr>
          <p:spPr>
            <a:xfrm rot="10800000" flipH="1">
              <a:off x="-13316" y="3126092"/>
              <a:ext cx="3025768" cy="2023351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 rot="10800000">
              <a:off x="-13308" y="4132062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9"/>
          <p:cNvGrpSpPr/>
          <p:nvPr/>
        </p:nvGrpSpPr>
        <p:grpSpPr>
          <a:xfrm rot="10800000" flipH="1">
            <a:off x="5898126" y="-3"/>
            <a:ext cx="3245882" cy="2349753"/>
            <a:chOff x="5905501" y="2793747"/>
            <a:chExt cx="3245882" cy="2349753"/>
          </a:xfrm>
        </p:grpSpPr>
        <p:sp>
          <p:nvSpPr>
            <p:cNvPr id="878" name="Google Shape;878;p9"/>
            <p:cNvSpPr/>
            <p:nvPr/>
          </p:nvSpPr>
          <p:spPr>
            <a:xfrm>
              <a:off x="590550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7545725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881" name="Google Shape;881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908" name="Google Shape;908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9"/>
          <p:cNvGrpSpPr/>
          <p:nvPr/>
        </p:nvGrpSpPr>
        <p:grpSpPr>
          <a:xfrm>
            <a:off x="5866101" y="3880440"/>
            <a:ext cx="3277907" cy="1263055"/>
            <a:chOff x="1766764" y="-4125385"/>
            <a:chExt cx="3277907" cy="1263055"/>
          </a:xfrm>
        </p:grpSpPr>
        <p:sp>
          <p:nvSpPr>
            <p:cNvPr id="935" name="Google Shape;935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9"/>
          <p:cNvGrpSpPr/>
          <p:nvPr/>
        </p:nvGrpSpPr>
        <p:grpSpPr>
          <a:xfrm flipH="1">
            <a:off x="-7924" y="3880440"/>
            <a:ext cx="3277907" cy="1263055"/>
            <a:chOff x="1766764" y="-4125385"/>
            <a:chExt cx="3277907" cy="1263055"/>
          </a:xfrm>
        </p:grpSpPr>
        <p:sp>
          <p:nvSpPr>
            <p:cNvPr id="962" name="Google Shape;962;p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0"/>
          <p:cNvSpPr txBox="1">
            <a:spLocks noGrp="1"/>
          </p:cNvSpPr>
          <p:nvPr>
            <p:ph type="title"/>
          </p:nvPr>
        </p:nvSpPr>
        <p:spPr>
          <a:xfrm>
            <a:off x="4617350" y="397325"/>
            <a:ext cx="38133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90" name="Google Shape;990;p10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991" name="Google Shape;991;p1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10"/>
          <p:cNvGrpSpPr/>
          <p:nvPr/>
        </p:nvGrpSpPr>
        <p:grpSpPr>
          <a:xfrm>
            <a:off x="5158098" y="1225234"/>
            <a:ext cx="3985907" cy="3918269"/>
            <a:chOff x="2524675" y="238075"/>
            <a:chExt cx="1178600" cy="1158600"/>
          </a:xfrm>
        </p:grpSpPr>
        <p:sp>
          <p:nvSpPr>
            <p:cNvPr id="1046" name="Google Shape;1046;p10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0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0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0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0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0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0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0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0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0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0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0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0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0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0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0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0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0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0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0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0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0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0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0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0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0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0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0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0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0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0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0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0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0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0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0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0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0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0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0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0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0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0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0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0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0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0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0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0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0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0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0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0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0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microsoft.com/office/2017/06/relationships/model3d" Target="../media/model3d4.glb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31"/>
          <p:cNvSpPr txBox="1">
            <a:spLocks noGrp="1"/>
          </p:cNvSpPr>
          <p:nvPr>
            <p:ph type="ctrTitle"/>
          </p:nvPr>
        </p:nvSpPr>
        <p:spPr>
          <a:xfrm>
            <a:off x="1785300" y="13411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latin typeface="Calibri"/>
                <a:ea typeface="Calibri"/>
                <a:cs typeface="Calibri"/>
                <a:sym typeface="Calibri"/>
              </a:rPr>
              <a:t>Опознайте световния океан</a:t>
            </a:r>
            <a:endParaRPr sz="7400" dirty="0"/>
          </a:p>
        </p:txBody>
      </p:sp>
      <p:sp>
        <p:nvSpPr>
          <p:cNvPr id="3095" name="Google Shape;3095;p31"/>
          <p:cNvSpPr txBox="1">
            <a:spLocks noGrp="1"/>
          </p:cNvSpPr>
          <p:nvPr>
            <p:ph type="subTitle" idx="1"/>
          </p:nvPr>
        </p:nvSpPr>
        <p:spPr>
          <a:xfrm>
            <a:off x="1905725" y="3392280"/>
            <a:ext cx="53325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Отбор: Кво стаа мен</a:t>
            </a:r>
            <a:endParaRPr dirty="0"/>
          </a:p>
        </p:txBody>
      </p:sp>
      <p:sp>
        <p:nvSpPr>
          <p:cNvPr id="3096" name="Google Shape;3096;p31"/>
          <p:cNvSpPr txBox="1"/>
          <p:nvPr/>
        </p:nvSpPr>
        <p:spPr>
          <a:xfrm>
            <a:off x="888450" y="4245400"/>
            <a:ext cx="736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rPr>
              <a:t>Христо Чернокожев, Атанас Кънев, Цветомир Дунев, Калоян Георгиев</a:t>
            </a:r>
            <a:endParaRPr dirty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p40"/>
          <p:cNvSpPr txBox="1">
            <a:spLocks noGrp="1"/>
          </p:cNvSpPr>
          <p:nvPr>
            <p:ph type="ctrTitle"/>
          </p:nvPr>
        </p:nvSpPr>
        <p:spPr>
          <a:xfrm>
            <a:off x="1050000" y="1621500"/>
            <a:ext cx="7044000" cy="19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>
                <a:latin typeface="Calibri"/>
                <a:ea typeface="Calibri"/>
                <a:cs typeface="Calibri"/>
                <a:sym typeface="Calibri"/>
              </a:rPr>
              <a:t>Благодар</a:t>
            </a:r>
            <a:r>
              <a:rPr lang="bg-BG" sz="5200">
                <a:latin typeface="Calibri"/>
                <a:ea typeface="Calibri"/>
                <a:cs typeface="Calibri"/>
                <a:sym typeface="Calibri"/>
              </a:rPr>
              <a:t>им</a:t>
            </a:r>
            <a:r>
              <a:rPr lang="en" sz="5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5200" dirty="0">
                <a:latin typeface="Calibri"/>
                <a:ea typeface="Calibri"/>
                <a:cs typeface="Calibri"/>
                <a:sym typeface="Calibri"/>
              </a:rPr>
              <a:t>за вниманието!</a:t>
            </a:r>
            <a:endParaRPr sz="7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Google Shape;3101;p32"/>
          <p:cNvSpPr txBox="1">
            <a:spLocks noGrp="1"/>
          </p:cNvSpPr>
          <p:nvPr>
            <p:ph type="title"/>
          </p:nvPr>
        </p:nvSpPr>
        <p:spPr>
          <a:xfrm>
            <a:off x="720000" y="522775"/>
            <a:ext cx="7704000" cy="7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Проблемът и настоящите решения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2" name="Google Shape;3102;p32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355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Проблеми: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Хората не са запознати с океана и неговите проблеми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Учениците не изучават достатъчно за океана в училище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3103" name="Google Shape;3103;p32"/>
          <p:cNvSpPr txBox="1"/>
          <p:nvPr/>
        </p:nvSpPr>
        <p:spPr>
          <a:xfrm>
            <a:off x="4363275" y="1312675"/>
            <a:ext cx="38403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Настоящи решения: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Енциклопедии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en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Информация за океана в учебниците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pic>
        <p:nvPicPr>
          <p:cNvPr id="3104" name="Google Shape;31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700" y="2868400"/>
            <a:ext cx="1795025" cy="179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" name="Google Shape;3109;p33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Цел на проекта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10" name="Google Shape;3110;p33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запознаем хората със световния океан.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запалим интерес по тази тема.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Да улесним изучаването на океаните в училищата.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Bullseye">
                <a:extLst>
                  <a:ext uri="{FF2B5EF4-FFF2-40B4-BE49-F238E27FC236}">
                    <a16:creationId xmlns:a16="http://schemas.microsoft.com/office/drawing/2014/main" id="{A516166B-8EB5-4288-BC07-C13F4F3DE5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1474720"/>
                  </p:ext>
                </p:extLst>
              </p:nvPr>
            </p:nvGraphicFramePr>
            <p:xfrm>
              <a:off x="6420653" y="2897747"/>
              <a:ext cx="1741714" cy="201066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741714" cy="2010660"/>
                    </a:xfrm>
                    <a:prstGeom prst="rect">
                      <a:avLst/>
                    </a:prstGeom>
                  </am3d:spPr>
                  <am3d:camera>
                    <am3d:pos x="0" y="0" z="6029646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2309" d="1000000"/>
                    <am3d:preTrans dx="-1" dy="-10762396" dz="-4674376"/>
                    <am3d:scale>
                      <am3d:sx n="1000000" d="1000000"/>
                      <am3d:sy n="1000000" d="1000000"/>
                      <am3d:sz n="1000000" d="1000000"/>
                    </am3d:scale>
                    <am3d:rot ax="118581" ay="1105644" az="3749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639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Bullseye">
                <a:extLst>
                  <a:ext uri="{FF2B5EF4-FFF2-40B4-BE49-F238E27FC236}">
                    <a16:creationId xmlns:a16="http://schemas.microsoft.com/office/drawing/2014/main" id="{A516166B-8EB5-4288-BC07-C13F4F3DE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20653" y="2897747"/>
                <a:ext cx="1741714" cy="20106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" name="Google Shape;3116;p3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Нашето решение</a:t>
            </a:r>
            <a:endParaRPr dirty="0"/>
          </a:p>
        </p:txBody>
      </p:sp>
      <p:sp>
        <p:nvSpPr>
          <p:cNvPr id="3117" name="Google Shape;3117;p34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Ние създадохме интерактивен сайт, който улеснява откриването, разбирането и научаването на информация за световния океан. Сайтът ни е подходящ както за големи, така и за малки, затова може да бъде използван в училищата.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8" name="Google Shape;31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68" y="3743501"/>
            <a:ext cx="1396758" cy="136675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Earth">
                <a:extLst>
                  <a:ext uri="{FF2B5EF4-FFF2-40B4-BE49-F238E27FC236}">
                    <a16:creationId xmlns:a16="http://schemas.microsoft.com/office/drawing/2014/main" id="{FABDDF3A-FD51-4D0E-AD81-1459F9C5F7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4555262"/>
                  </p:ext>
                </p:extLst>
              </p:nvPr>
            </p:nvGraphicFramePr>
            <p:xfrm>
              <a:off x="7130126" y="228847"/>
              <a:ext cx="1377949" cy="139695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377949" cy="1396955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-194861" ay="-172707" az="981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3662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Earth">
                <a:extLst>
                  <a:ext uri="{FF2B5EF4-FFF2-40B4-BE49-F238E27FC236}">
                    <a16:creationId xmlns:a16="http://schemas.microsoft.com/office/drawing/2014/main" id="{FABDDF3A-FD51-4D0E-AD81-1459F9C5F7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30126" y="228847"/>
                <a:ext cx="1377949" cy="139695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35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Как работи проекта?</a:t>
            </a:r>
            <a:endParaRPr dirty="0"/>
          </a:p>
        </p:txBody>
      </p:sp>
      <p:sp>
        <p:nvSpPr>
          <p:cNvPr id="3124" name="Google Shape;3124;p35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Нашият проект представлява сайт, в който още с влизането ще видите планетата земя и отбелязани някои от най-интересните локации на нея. В лявата част на сайта има описание на всичките океани и някои морета, както и връзки към отделни страници с информация за локациите отбелязани на глобуса.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ried Flat Starfish">
                <a:extLst>
                  <a:ext uri="{FF2B5EF4-FFF2-40B4-BE49-F238E27FC236}">
                    <a16:creationId xmlns:a16="http://schemas.microsoft.com/office/drawing/2014/main" id="{772ED67F-1831-4A49-A7EC-B75150C127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73121822"/>
                  </p:ext>
                </p:extLst>
              </p:nvPr>
            </p:nvGraphicFramePr>
            <p:xfrm>
              <a:off x="387449" y="35103"/>
              <a:ext cx="1396423" cy="137745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396423" cy="1377452"/>
                    </a:xfrm>
                    <a:prstGeom prst="rect">
                      <a:avLst/>
                    </a:prstGeom>
                  </am3d:spPr>
                  <am3d:camera>
                    <am3d:pos x="0" y="0" z="6562793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36339" d="1000000"/>
                    <am3d:preTrans dx="0" dy="-1722443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0469" ay="1071889" az="2469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0044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ried Flat Starfish">
                <a:extLst>
                  <a:ext uri="{FF2B5EF4-FFF2-40B4-BE49-F238E27FC236}">
                    <a16:creationId xmlns:a16="http://schemas.microsoft.com/office/drawing/2014/main" id="{772ED67F-1831-4A49-A7EC-B75150C127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7449" y="35103"/>
                <a:ext cx="1396423" cy="13774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Jellyfish">
                <a:extLst>
                  <a:ext uri="{FF2B5EF4-FFF2-40B4-BE49-F238E27FC236}">
                    <a16:creationId xmlns:a16="http://schemas.microsoft.com/office/drawing/2014/main" id="{6A9D01BB-4D09-4EE8-B30E-D2174207DB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2294157"/>
                  </p:ext>
                </p:extLst>
              </p:nvPr>
            </p:nvGraphicFramePr>
            <p:xfrm>
              <a:off x="7944948" y="2832806"/>
              <a:ext cx="1007525" cy="199603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007525" cy="1996038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9906374" ay="-2449628" az="-10208147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3572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Jellyfish">
                <a:extLst>
                  <a:ext uri="{FF2B5EF4-FFF2-40B4-BE49-F238E27FC236}">
                    <a16:creationId xmlns:a16="http://schemas.microsoft.com/office/drawing/2014/main" id="{6A9D01BB-4D09-4EE8-B30E-D2174207DB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4948" y="2832806"/>
                <a:ext cx="1007525" cy="199603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36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Демо</a:t>
            </a:r>
            <a:endParaRPr dirty="0"/>
          </a:p>
        </p:txBody>
      </p:sp>
      <p:pic>
        <p:nvPicPr>
          <p:cNvPr id="3130" name="Google Shape;31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013" y="1578475"/>
            <a:ext cx="2773975" cy="27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37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Технологии</a:t>
            </a:r>
            <a:endParaRPr dirty="0"/>
          </a:p>
        </p:txBody>
      </p:sp>
      <p:sp>
        <p:nvSpPr>
          <p:cNvPr id="3136" name="Google Shape;3136;p37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35820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Frontend: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HTML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CSS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JavaScript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37" name="Google Shape;31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600" y="406638"/>
            <a:ext cx="1987275" cy="198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8" name="Google Shape;313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675" y="1676098"/>
            <a:ext cx="1465475" cy="20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9" name="Google Shape;3139;p37"/>
          <p:cNvPicPr preferRelativeResize="0"/>
          <p:nvPr/>
        </p:nvPicPr>
        <p:blipFill rotWithShape="1">
          <a:blip r:embed="rId5">
            <a:alphaModFix/>
          </a:blip>
          <a:srcRect l="11640" r="-11640"/>
          <a:stretch/>
        </p:blipFill>
        <p:spPr>
          <a:xfrm>
            <a:off x="6265475" y="2583125"/>
            <a:ext cx="2373475" cy="237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38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Процес на работа</a:t>
            </a:r>
            <a:endParaRPr dirty="0"/>
          </a:p>
        </p:txBody>
      </p:sp>
      <p:sp>
        <p:nvSpPr>
          <p:cNvPr id="3145" name="Google Shape;3145;p38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Frontend-Христо Чернокожев, Атанас Кънев, Цветомир Дунев, Калоян Георгиев.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39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7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Calibri"/>
                <a:ea typeface="Calibri"/>
                <a:cs typeface="Calibri"/>
                <a:sym typeface="Calibri"/>
              </a:rPr>
              <a:t>Вашето преживяване</a:t>
            </a:r>
            <a:endParaRPr dirty="0"/>
          </a:p>
        </p:txBody>
      </p:sp>
      <p:sp>
        <p:nvSpPr>
          <p:cNvPr id="3151" name="Google Shape;3151;p39"/>
          <p:cNvSpPr txBox="1">
            <a:spLocks noGrp="1"/>
          </p:cNvSpPr>
          <p:nvPr>
            <p:ph type="body" idx="1"/>
          </p:nvPr>
        </p:nvSpPr>
        <p:spPr>
          <a:xfrm>
            <a:off x="804075" y="1312725"/>
            <a:ext cx="7189200" cy="3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13.03 - Решихме какво да правим.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14.03 - Започнахме работа по проекта.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Calibri"/>
                <a:ea typeface="Calibri"/>
                <a:cs typeface="Calibri"/>
                <a:sym typeface="Calibri"/>
              </a:rPr>
              <a:t>15.03 - Довършихме проекта.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52" name="Google Shape;31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427" y="2448875"/>
            <a:ext cx="2124075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Water Thesis by Slidesgo">
  <a:themeElements>
    <a:clrScheme name="Simple Light">
      <a:dk1>
        <a:srgbClr val="FFFFFF"/>
      </a:dk1>
      <a:lt1>
        <a:srgbClr val="3EB6D8"/>
      </a:lt1>
      <a:dk2>
        <a:srgbClr val="000000"/>
      </a:dk2>
      <a:lt2>
        <a:srgbClr val="51BFDF"/>
      </a:lt2>
      <a:accent1>
        <a:srgbClr val="35B1D6"/>
      </a:accent1>
      <a:accent2>
        <a:srgbClr val="3BAECF"/>
      </a:accent2>
      <a:accent3>
        <a:srgbClr val="70CBE6"/>
      </a:accent3>
      <a:accent4>
        <a:srgbClr val="78D7F1"/>
      </a:accent4>
      <a:accent5>
        <a:srgbClr val="4298B8"/>
      </a:accent5>
      <a:accent6>
        <a:srgbClr val="26647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220</Words>
  <Application>Microsoft Office PowerPoint</Application>
  <PresentationFormat>On-screen Show (16:9)</PresentationFormat>
  <Paragraphs>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Calibri</vt:lpstr>
      <vt:lpstr>Montserrat Black</vt:lpstr>
      <vt:lpstr>Oswald</vt:lpstr>
      <vt:lpstr>Roboto Condensed Light</vt:lpstr>
      <vt:lpstr>Staatliches</vt:lpstr>
      <vt:lpstr>Montserrat</vt:lpstr>
      <vt:lpstr>Arial</vt:lpstr>
      <vt:lpstr>Manjari</vt:lpstr>
      <vt:lpstr>Open Sans</vt:lpstr>
      <vt:lpstr>Water Thesis by Slidesgo</vt:lpstr>
      <vt:lpstr>Опознайте световния океан</vt:lpstr>
      <vt:lpstr>Проблемът и настоящите решения </vt:lpstr>
      <vt:lpstr>Цел на проекта </vt:lpstr>
      <vt:lpstr>Нашето решение</vt:lpstr>
      <vt:lpstr>Как работи проекта?</vt:lpstr>
      <vt:lpstr>Демо</vt:lpstr>
      <vt:lpstr>Технологии</vt:lpstr>
      <vt:lpstr>Процес на работа</vt:lpstr>
      <vt:lpstr>Вашето преживяване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Опознайте световния океан</dc:title>
  <dc:creator>user1</dc:creator>
  <cp:lastModifiedBy>user1</cp:lastModifiedBy>
  <cp:revision>3</cp:revision>
  <dcterms:modified xsi:type="dcterms:W3CDTF">2024-03-16T00:20:36Z</dcterms:modified>
</cp:coreProperties>
</file>